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4" r:id="rId7"/>
    <p:sldId id="260" r:id="rId8"/>
    <p:sldId id="265" r:id="rId9"/>
    <p:sldId id="270" r:id="rId10"/>
    <p:sldId id="27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5D313-F40E-4315-B1FF-73EE5BFD6B5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BA841-750D-4F8A-A954-6287BA55EACA}">
      <dgm:prSet phldrT="[Text]"/>
      <dgm:spPr/>
      <dgm:t>
        <a:bodyPr/>
        <a:lstStyle/>
        <a:p>
          <a:r>
            <a:rPr lang="en-US" b="1" u="sng" dirty="0"/>
            <a:t>January 2017</a:t>
          </a:r>
        </a:p>
      </dgm:t>
    </dgm:pt>
    <dgm:pt modelId="{073599CA-6C05-435C-A551-AA6271FD78D7}" type="parTrans" cxnId="{91ADF5C7-E887-4D3C-AEA1-CA5750AC8992}">
      <dgm:prSet/>
      <dgm:spPr/>
      <dgm:t>
        <a:bodyPr/>
        <a:lstStyle/>
        <a:p>
          <a:endParaRPr lang="en-US"/>
        </a:p>
      </dgm:t>
    </dgm:pt>
    <dgm:pt modelId="{798B12B3-73AB-4BB9-A069-D75837AC1657}" type="sibTrans" cxnId="{91ADF5C7-E887-4D3C-AEA1-CA5750AC8992}">
      <dgm:prSet/>
      <dgm:spPr/>
      <dgm:t>
        <a:bodyPr/>
        <a:lstStyle/>
        <a:p>
          <a:endParaRPr lang="en-US"/>
        </a:p>
      </dgm:t>
    </dgm:pt>
    <dgm:pt modelId="{E2033485-3D6B-4739-962F-AFC59AA172EA}">
      <dgm:prSet phldrT="[Text]"/>
      <dgm:spPr/>
      <dgm:t>
        <a:bodyPr/>
        <a:lstStyle/>
        <a:p>
          <a:r>
            <a:rPr lang="en-US" dirty="0"/>
            <a:t>Planning and </a:t>
          </a:r>
          <a:r>
            <a:rPr lang="en-US" dirty="0">
              <a:solidFill>
                <a:schemeClr val="tx1"/>
              </a:solidFill>
            </a:rPr>
            <a:t>Developing the Content</a:t>
          </a:r>
          <a:endParaRPr lang="en-US" dirty="0">
            <a:solidFill>
              <a:schemeClr val="tx1"/>
            </a:solidFill>
            <a:highlight>
              <a:srgbClr val="0000FF"/>
            </a:highlight>
          </a:endParaRPr>
        </a:p>
      </dgm:t>
    </dgm:pt>
    <dgm:pt modelId="{B9DB70FF-E90D-41CC-9C21-3C7F6EC0C026}" type="parTrans" cxnId="{8135FE81-C6AC-4707-901A-79D7F16DFE05}">
      <dgm:prSet/>
      <dgm:spPr/>
      <dgm:t>
        <a:bodyPr/>
        <a:lstStyle/>
        <a:p>
          <a:endParaRPr lang="en-US"/>
        </a:p>
      </dgm:t>
    </dgm:pt>
    <dgm:pt modelId="{AEE7F3C3-E0D1-4D5E-A416-CB2A4D7DB796}" type="sibTrans" cxnId="{8135FE81-C6AC-4707-901A-79D7F16DFE05}">
      <dgm:prSet/>
      <dgm:spPr/>
      <dgm:t>
        <a:bodyPr/>
        <a:lstStyle/>
        <a:p>
          <a:endParaRPr lang="en-US"/>
        </a:p>
      </dgm:t>
    </dgm:pt>
    <dgm:pt modelId="{E4AB5665-3D7B-497C-89E8-236E97C4E761}">
      <dgm:prSet phldrT="[Text]"/>
      <dgm:spPr/>
      <dgm:t>
        <a:bodyPr/>
        <a:lstStyle/>
        <a:p>
          <a:r>
            <a:rPr lang="en-US" b="1" u="sng" dirty="0"/>
            <a:t>February 2017</a:t>
          </a:r>
        </a:p>
      </dgm:t>
    </dgm:pt>
    <dgm:pt modelId="{A2C23F66-7CEA-4E1F-B262-990C217D98B4}" type="parTrans" cxnId="{965FF193-138D-4EDD-959B-E8E2074EA38D}">
      <dgm:prSet/>
      <dgm:spPr/>
      <dgm:t>
        <a:bodyPr/>
        <a:lstStyle/>
        <a:p>
          <a:endParaRPr lang="en-US"/>
        </a:p>
      </dgm:t>
    </dgm:pt>
    <dgm:pt modelId="{A2993662-2D58-4431-ADFA-5896F5A2118F}" type="sibTrans" cxnId="{965FF193-138D-4EDD-959B-E8E2074EA38D}">
      <dgm:prSet/>
      <dgm:spPr/>
      <dgm:t>
        <a:bodyPr/>
        <a:lstStyle/>
        <a:p>
          <a:endParaRPr lang="en-US"/>
        </a:p>
      </dgm:t>
    </dgm:pt>
    <dgm:pt modelId="{59637775-EBD4-4564-803B-90EA8B9E985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Starting the Development of the Application</a:t>
          </a:r>
        </a:p>
      </dgm:t>
    </dgm:pt>
    <dgm:pt modelId="{E06DA0D5-B6DE-4751-AEA9-14F6D68E99F0}" type="parTrans" cxnId="{EB7F5726-1D35-43AB-89EF-08EDB89E9697}">
      <dgm:prSet/>
      <dgm:spPr/>
      <dgm:t>
        <a:bodyPr/>
        <a:lstStyle/>
        <a:p>
          <a:endParaRPr lang="en-US"/>
        </a:p>
      </dgm:t>
    </dgm:pt>
    <dgm:pt modelId="{3C6593AB-76A1-4392-98E0-01DB8860B3F6}" type="sibTrans" cxnId="{EB7F5726-1D35-43AB-89EF-08EDB89E9697}">
      <dgm:prSet/>
      <dgm:spPr/>
      <dgm:t>
        <a:bodyPr/>
        <a:lstStyle/>
        <a:p>
          <a:endParaRPr lang="en-US"/>
        </a:p>
      </dgm:t>
    </dgm:pt>
    <dgm:pt modelId="{170804F0-4BE3-4123-8025-5553A17E6800}">
      <dgm:prSet phldrT="[Text]"/>
      <dgm:spPr/>
      <dgm:t>
        <a:bodyPr/>
        <a:lstStyle/>
        <a:p>
          <a:r>
            <a:rPr lang="en-US" b="1" u="sng" dirty="0"/>
            <a:t>March 2017</a:t>
          </a:r>
        </a:p>
      </dgm:t>
    </dgm:pt>
    <dgm:pt modelId="{C60F5549-B893-47DE-AD88-1DACBACC2880}" type="parTrans" cxnId="{3EA2E569-E6E6-49BF-8494-3049E5A163B0}">
      <dgm:prSet/>
      <dgm:spPr/>
      <dgm:t>
        <a:bodyPr/>
        <a:lstStyle/>
        <a:p>
          <a:endParaRPr lang="en-US"/>
        </a:p>
      </dgm:t>
    </dgm:pt>
    <dgm:pt modelId="{4AD541E2-0B27-4A90-BAB6-295E647D6563}" type="sibTrans" cxnId="{3EA2E569-E6E6-49BF-8494-3049E5A163B0}">
      <dgm:prSet/>
      <dgm:spPr/>
      <dgm:t>
        <a:bodyPr/>
        <a:lstStyle/>
        <a:p>
          <a:endParaRPr lang="en-US"/>
        </a:p>
      </dgm:t>
    </dgm:pt>
    <dgm:pt modelId="{62867AE6-D7A0-4682-AF0F-AA1DB8AA4928}">
      <dgm:prSet phldrT="[Text]"/>
      <dgm:spPr/>
      <dgm:t>
        <a:bodyPr/>
        <a:lstStyle/>
        <a:p>
          <a:r>
            <a:rPr lang="en-US" b="1" u="sng" dirty="0"/>
            <a:t>April 2017</a:t>
          </a:r>
        </a:p>
      </dgm:t>
    </dgm:pt>
    <dgm:pt modelId="{F49AF8C3-6720-4622-8F3A-C638A0136122}" type="parTrans" cxnId="{A7318DA5-43EE-4A4F-8A00-AC7A1983D1D7}">
      <dgm:prSet/>
      <dgm:spPr/>
      <dgm:t>
        <a:bodyPr/>
        <a:lstStyle/>
        <a:p>
          <a:endParaRPr lang="en-US"/>
        </a:p>
      </dgm:t>
    </dgm:pt>
    <dgm:pt modelId="{0E0A3170-78C2-44ED-9404-6FAA8259B118}" type="sibTrans" cxnId="{A7318DA5-43EE-4A4F-8A00-AC7A1983D1D7}">
      <dgm:prSet/>
      <dgm:spPr/>
      <dgm:t>
        <a:bodyPr/>
        <a:lstStyle/>
        <a:p>
          <a:endParaRPr lang="en-US"/>
        </a:p>
      </dgm:t>
    </dgm:pt>
    <dgm:pt modelId="{ED8D7772-D0CB-4ED5-B099-77CC4990E728}">
      <dgm:prSet phldrT="[Text]"/>
      <dgm:spPr/>
      <dgm:t>
        <a:bodyPr/>
        <a:lstStyle/>
        <a:p>
          <a:r>
            <a:rPr lang="en-US" b="1" u="sng" dirty="0"/>
            <a:t>May 2017</a:t>
          </a:r>
        </a:p>
      </dgm:t>
    </dgm:pt>
    <dgm:pt modelId="{09BF96C5-B78D-43A6-B82C-96CEA38F8162}" type="parTrans" cxnId="{F1A4A026-D0CA-4B62-A73A-6ECC2A29A85D}">
      <dgm:prSet/>
      <dgm:spPr/>
      <dgm:t>
        <a:bodyPr/>
        <a:lstStyle/>
        <a:p>
          <a:endParaRPr lang="en-US"/>
        </a:p>
      </dgm:t>
    </dgm:pt>
    <dgm:pt modelId="{FCB187F7-A19C-4458-B881-4A3615F55092}" type="sibTrans" cxnId="{F1A4A026-D0CA-4B62-A73A-6ECC2A29A85D}">
      <dgm:prSet/>
      <dgm:spPr/>
      <dgm:t>
        <a:bodyPr/>
        <a:lstStyle/>
        <a:p>
          <a:endParaRPr lang="en-US"/>
        </a:p>
      </dgm:t>
    </dgm:pt>
    <dgm:pt modelId="{A7F3CDF9-670F-4727-8138-834B335EF321}">
      <dgm:prSet phldrT="[Text]"/>
      <dgm:spPr/>
      <dgm:t>
        <a:bodyPr/>
        <a:lstStyle/>
        <a:p>
          <a:r>
            <a:rPr lang="en-US" dirty="0"/>
            <a:t>Application Development</a:t>
          </a:r>
          <a:endParaRPr lang="en-US" dirty="0">
            <a:solidFill>
              <a:schemeClr val="tx1"/>
            </a:solidFill>
          </a:endParaRPr>
        </a:p>
      </dgm:t>
    </dgm:pt>
    <dgm:pt modelId="{26A0357D-4C5F-4D8A-A826-00FB9150C551}" type="parTrans" cxnId="{920EAD6A-0F91-4DC4-9ECE-5F15044BF2C0}">
      <dgm:prSet/>
      <dgm:spPr/>
      <dgm:t>
        <a:bodyPr/>
        <a:lstStyle/>
        <a:p>
          <a:endParaRPr lang="en-US"/>
        </a:p>
      </dgm:t>
    </dgm:pt>
    <dgm:pt modelId="{11CE67B9-3A28-404F-B82A-3E5541EF6AE3}" type="sibTrans" cxnId="{920EAD6A-0F91-4DC4-9ECE-5F15044BF2C0}">
      <dgm:prSet/>
      <dgm:spPr/>
      <dgm:t>
        <a:bodyPr/>
        <a:lstStyle/>
        <a:p>
          <a:endParaRPr lang="en-US"/>
        </a:p>
      </dgm:t>
    </dgm:pt>
    <dgm:pt modelId="{34795D3B-E04A-4DF9-883A-1CFB0F83B31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Exploring</a:t>
          </a:r>
          <a:r>
            <a:rPr lang="en-US" baseline="0" dirty="0">
              <a:solidFill>
                <a:schemeClr val="tx1"/>
              </a:solidFill>
            </a:rPr>
            <a:t> the Use of the Application</a:t>
          </a:r>
          <a:endParaRPr lang="en-US" dirty="0">
            <a:solidFill>
              <a:schemeClr val="tx1"/>
            </a:solidFill>
          </a:endParaRPr>
        </a:p>
      </dgm:t>
    </dgm:pt>
    <dgm:pt modelId="{D7A36722-91AB-4E38-B02E-28E7A4E8513E}" type="parTrans" cxnId="{BD1A6D46-689C-40B7-BC01-3EC527AD68AC}">
      <dgm:prSet/>
      <dgm:spPr/>
      <dgm:t>
        <a:bodyPr/>
        <a:lstStyle/>
        <a:p>
          <a:endParaRPr lang="en-US"/>
        </a:p>
      </dgm:t>
    </dgm:pt>
    <dgm:pt modelId="{EAC7DABE-7935-4CCE-A349-6228EE0B523A}" type="sibTrans" cxnId="{BD1A6D46-689C-40B7-BC01-3EC527AD68AC}">
      <dgm:prSet/>
      <dgm:spPr/>
      <dgm:t>
        <a:bodyPr/>
        <a:lstStyle/>
        <a:p>
          <a:endParaRPr lang="en-US"/>
        </a:p>
      </dgm:t>
    </dgm:pt>
    <dgm:pt modelId="{297BE4A7-CD4E-48D8-8893-E74D38C64C2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Emerging Themes</a:t>
          </a:r>
          <a:r>
            <a:rPr lang="en-US" baseline="0" dirty="0">
              <a:solidFill>
                <a:schemeClr val="tx1"/>
              </a:solidFill>
            </a:rPr>
            <a:t> from the Usability of the AR Application </a:t>
          </a:r>
          <a:r>
            <a:rPr lang="en-US" dirty="0">
              <a:solidFill>
                <a:schemeClr val="tx1"/>
              </a:solidFill>
            </a:rPr>
            <a:t>and </a:t>
          </a:r>
          <a:r>
            <a:rPr lang="en-US" dirty="0"/>
            <a:t>Presentation</a:t>
          </a:r>
        </a:p>
      </dgm:t>
    </dgm:pt>
    <dgm:pt modelId="{5311073E-8416-49AE-A755-43B04A955FDC}" type="parTrans" cxnId="{CBD56646-8C48-4B34-AEA0-E5101230B74A}">
      <dgm:prSet/>
      <dgm:spPr/>
      <dgm:t>
        <a:bodyPr/>
        <a:lstStyle/>
        <a:p>
          <a:endParaRPr lang="en-US"/>
        </a:p>
      </dgm:t>
    </dgm:pt>
    <dgm:pt modelId="{91197A90-9070-4752-B0C1-A5B4F11CE0C3}" type="sibTrans" cxnId="{CBD56646-8C48-4B34-AEA0-E5101230B74A}">
      <dgm:prSet/>
      <dgm:spPr/>
      <dgm:t>
        <a:bodyPr/>
        <a:lstStyle/>
        <a:p>
          <a:endParaRPr lang="en-US"/>
        </a:p>
      </dgm:t>
    </dgm:pt>
    <dgm:pt modelId="{5DCA5C99-2779-4585-95D6-8BEEF35D75B7}" type="pres">
      <dgm:prSet presAssocID="{78D5D313-F40E-4315-B1FF-73EE5BFD6B5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28EC6C-E187-43FD-8CA2-487929048739}" type="pres">
      <dgm:prSet presAssocID="{462BA841-750D-4F8A-A954-6287BA55EACA}" presName="composite" presStyleCnt="0"/>
      <dgm:spPr/>
    </dgm:pt>
    <dgm:pt modelId="{76F79625-0553-4377-9F7B-AA6E1A995B3E}" type="pres">
      <dgm:prSet presAssocID="{462BA841-750D-4F8A-A954-6287BA55EACA}" presName="BackAccent" presStyleLbl="bgShp" presStyleIdx="0" presStyleCnt="5"/>
      <dgm:spPr/>
    </dgm:pt>
    <dgm:pt modelId="{A9149923-6A1B-4DC7-AB69-BD777E80C22D}" type="pres">
      <dgm:prSet presAssocID="{462BA841-750D-4F8A-A954-6287BA55EACA}" presName="Accent" presStyleLbl="alignNode1" presStyleIdx="0" presStyleCnt="5"/>
      <dgm:spPr/>
    </dgm:pt>
    <dgm:pt modelId="{4BEDD93D-9497-446F-8F31-90233F3B1FA2}" type="pres">
      <dgm:prSet presAssocID="{462BA841-750D-4F8A-A954-6287BA55EACA}" presName="Child" presStyleLbl="revTx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3B1E8-38C2-4D85-92A1-0E2696445FEF}" type="pres">
      <dgm:prSet presAssocID="{462BA841-750D-4F8A-A954-6287BA55EACA}" presName="Parent" presStyleLbl="revTx" presStyleIdx="1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04EEA-A939-4745-8EEE-F4E26AB2C847}" type="pres">
      <dgm:prSet presAssocID="{798B12B3-73AB-4BB9-A069-D75837AC1657}" presName="sibTrans" presStyleCnt="0"/>
      <dgm:spPr/>
    </dgm:pt>
    <dgm:pt modelId="{78E598DF-44E2-46A0-B649-2E593DED303E}" type="pres">
      <dgm:prSet presAssocID="{E4AB5665-3D7B-497C-89E8-236E97C4E761}" presName="composite" presStyleCnt="0"/>
      <dgm:spPr/>
    </dgm:pt>
    <dgm:pt modelId="{B34A9DF7-69FC-4782-B0B7-3E274A844714}" type="pres">
      <dgm:prSet presAssocID="{E4AB5665-3D7B-497C-89E8-236E97C4E761}" presName="BackAccent" presStyleLbl="bgShp" presStyleIdx="1" presStyleCnt="5"/>
      <dgm:spPr/>
    </dgm:pt>
    <dgm:pt modelId="{B582AEEC-9887-49E0-B198-2DB09690E9B1}" type="pres">
      <dgm:prSet presAssocID="{E4AB5665-3D7B-497C-89E8-236E97C4E761}" presName="Accent" presStyleLbl="alignNode1" presStyleIdx="1" presStyleCnt="5"/>
      <dgm:spPr/>
    </dgm:pt>
    <dgm:pt modelId="{E4D811EB-FD15-42C8-AE81-DF2E31778570}" type="pres">
      <dgm:prSet presAssocID="{E4AB5665-3D7B-497C-89E8-236E97C4E761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B77F6-8DBA-45F8-9AB2-ACA074552012}" type="pres">
      <dgm:prSet presAssocID="{E4AB5665-3D7B-497C-89E8-236E97C4E761}" presName="Parent" presStyleLbl="revTx" presStyleIdx="3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B660E-B866-437D-BE5D-1EBBA0804295}" type="pres">
      <dgm:prSet presAssocID="{A2993662-2D58-4431-ADFA-5896F5A2118F}" presName="sibTrans" presStyleCnt="0"/>
      <dgm:spPr/>
    </dgm:pt>
    <dgm:pt modelId="{8DEA0086-DE04-45CE-86BA-A64E0AEB327E}" type="pres">
      <dgm:prSet presAssocID="{170804F0-4BE3-4123-8025-5553A17E6800}" presName="composite" presStyleCnt="0"/>
      <dgm:spPr/>
    </dgm:pt>
    <dgm:pt modelId="{F69115C3-218C-4902-B95B-DB718E40D54C}" type="pres">
      <dgm:prSet presAssocID="{170804F0-4BE3-4123-8025-5553A17E6800}" presName="BackAccent" presStyleLbl="bgShp" presStyleIdx="2" presStyleCnt="5"/>
      <dgm:spPr/>
    </dgm:pt>
    <dgm:pt modelId="{9A7B5818-3F42-4A15-9AD3-FC94ECF0E146}" type="pres">
      <dgm:prSet presAssocID="{170804F0-4BE3-4123-8025-5553A17E6800}" presName="Accent" presStyleLbl="alignNode1" presStyleIdx="2" presStyleCnt="5"/>
      <dgm:spPr/>
    </dgm:pt>
    <dgm:pt modelId="{526D9F8D-75F8-4378-A0B9-BEE13E93BF3D}" type="pres">
      <dgm:prSet presAssocID="{170804F0-4BE3-4123-8025-5553A17E6800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EDC9B-5119-4422-9C1E-8C2035C3611F}" type="pres">
      <dgm:prSet presAssocID="{170804F0-4BE3-4123-8025-5553A17E6800}" presName="Parent" presStyleLbl="revTx" presStyleIdx="5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A85AB-EDD0-4C73-B616-174EB024EE37}" type="pres">
      <dgm:prSet presAssocID="{4AD541E2-0B27-4A90-BAB6-295E647D6563}" presName="sibTrans" presStyleCnt="0"/>
      <dgm:spPr/>
    </dgm:pt>
    <dgm:pt modelId="{5FCC759D-02BA-40F4-99B1-BFDCBD2D460B}" type="pres">
      <dgm:prSet presAssocID="{62867AE6-D7A0-4682-AF0F-AA1DB8AA4928}" presName="composite" presStyleCnt="0"/>
      <dgm:spPr/>
    </dgm:pt>
    <dgm:pt modelId="{2197F816-009D-49DD-BDD9-4542DF615977}" type="pres">
      <dgm:prSet presAssocID="{62867AE6-D7A0-4682-AF0F-AA1DB8AA4928}" presName="BackAccent" presStyleLbl="bgShp" presStyleIdx="3" presStyleCnt="5"/>
      <dgm:spPr/>
    </dgm:pt>
    <dgm:pt modelId="{97C23AC1-0055-4289-B21D-6F569A8E5F3B}" type="pres">
      <dgm:prSet presAssocID="{62867AE6-D7A0-4682-AF0F-AA1DB8AA4928}" presName="Accent" presStyleLbl="alignNode1" presStyleIdx="3" presStyleCnt="5"/>
      <dgm:spPr/>
    </dgm:pt>
    <dgm:pt modelId="{20188CB2-A77B-4723-A7B7-EFA6D632BE57}" type="pres">
      <dgm:prSet presAssocID="{62867AE6-D7A0-4682-AF0F-AA1DB8AA4928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BCC0D-E178-4922-A952-50E19EE83B09}" type="pres">
      <dgm:prSet presAssocID="{62867AE6-D7A0-4682-AF0F-AA1DB8AA4928}" presName="Parent" presStyleLbl="revTx" presStyleIdx="7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20F81-94E2-4444-B3D0-87DB569A65EE}" type="pres">
      <dgm:prSet presAssocID="{0E0A3170-78C2-44ED-9404-6FAA8259B118}" presName="sibTrans" presStyleCnt="0"/>
      <dgm:spPr/>
    </dgm:pt>
    <dgm:pt modelId="{856DF2E4-2555-49CA-B3E4-38E6B512BD5E}" type="pres">
      <dgm:prSet presAssocID="{ED8D7772-D0CB-4ED5-B099-77CC4990E728}" presName="composite" presStyleCnt="0"/>
      <dgm:spPr/>
    </dgm:pt>
    <dgm:pt modelId="{49CB930F-7000-44EB-865E-C602ACD0380A}" type="pres">
      <dgm:prSet presAssocID="{ED8D7772-D0CB-4ED5-B099-77CC4990E728}" presName="BackAccent" presStyleLbl="bgShp" presStyleIdx="4" presStyleCnt="5"/>
      <dgm:spPr/>
    </dgm:pt>
    <dgm:pt modelId="{76DD693F-D1BA-4B8E-9401-39CD9803E524}" type="pres">
      <dgm:prSet presAssocID="{ED8D7772-D0CB-4ED5-B099-77CC4990E728}" presName="Accent" presStyleLbl="alignNode1" presStyleIdx="4" presStyleCnt="5"/>
      <dgm:spPr/>
    </dgm:pt>
    <dgm:pt modelId="{5CD674A5-5BEA-48F6-B639-9219CF730C1A}" type="pres">
      <dgm:prSet presAssocID="{ED8D7772-D0CB-4ED5-B099-77CC4990E728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BB8FE-A9F2-4A61-9205-080C27232A70}" type="pres">
      <dgm:prSet presAssocID="{ED8D7772-D0CB-4ED5-B099-77CC4990E728}" presName="Parent" presStyleLbl="revTx" presStyleIdx="9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8D02B-44BD-4704-A183-CC35C5D93D02}" type="presOf" srcId="{34795D3B-E04A-4DF9-883A-1CFB0F83B311}" destId="{20188CB2-A77B-4723-A7B7-EFA6D632BE57}" srcOrd="0" destOrd="0" presId="urn:microsoft.com/office/officeart/2008/layout/IncreasingCircleProcess"/>
    <dgm:cxn modelId="{920EAD6A-0F91-4DC4-9ECE-5F15044BF2C0}" srcId="{170804F0-4BE3-4123-8025-5553A17E6800}" destId="{A7F3CDF9-670F-4727-8138-834B335EF321}" srcOrd="0" destOrd="0" parTransId="{26A0357D-4C5F-4D8A-A826-00FB9150C551}" sibTransId="{11CE67B9-3A28-404F-B82A-3E5541EF6AE3}"/>
    <dgm:cxn modelId="{F81F37D5-8004-43BE-A04A-05F0FB9CB38A}" type="presOf" srcId="{62867AE6-D7A0-4682-AF0F-AA1DB8AA4928}" destId="{8FABCC0D-E178-4922-A952-50E19EE83B09}" srcOrd="0" destOrd="0" presId="urn:microsoft.com/office/officeart/2008/layout/IncreasingCircleProcess"/>
    <dgm:cxn modelId="{A7318DA5-43EE-4A4F-8A00-AC7A1983D1D7}" srcId="{78D5D313-F40E-4315-B1FF-73EE5BFD6B5C}" destId="{62867AE6-D7A0-4682-AF0F-AA1DB8AA4928}" srcOrd="3" destOrd="0" parTransId="{F49AF8C3-6720-4622-8F3A-C638A0136122}" sibTransId="{0E0A3170-78C2-44ED-9404-6FAA8259B118}"/>
    <dgm:cxn modelId="{F1A4A026-D0CA-4B62-A73A-6ECC2A29A85D}" srcId="{78D5D313-F40E-4315-B1FF-73EE5BFD6B5C}" destId="{ED8D7772-D0CB-4ED5-B099-77CC4990E728}" srcOrd="4" destOrd="0" parTransId="{09BF96C5-B78D-43A6-B82C-96CEA38F8162}" sibTransId="{FCB187F7-A19C-4458-B881-4A3615F55092}"/>
    <dgm:cxn modelId="{8135FE81-C6AC-4707-901A-79D7F16DFE05}" srcId="{462BA841-750D-4F8A-A954-6287BA55EACA}" destId="{E2033485-3D6B-4739-962F-AFC59AA172EA}" srcOrd="0" destOrd="0" parTransId="{B9DB70FF-E90D-41CC-9C21-3C7F6EC0C026}" sibTransId="{AEE7F3C3-E0D1-4D5E-A416-CB2A4D7DB796}"/>
    <dgm:cxn modelId="{CCA6A414-51AB-436F-833F-A6914518FADB}" type="presOf" srcId="{462BA841-750D-4F8A-A954-6287BA55EACA}" destId="{B9E3B1E8-38C2-4D85-92A1-0E2696445FEF}" srcOrd="0" destOrd="0" presId="urn:microsoft.com/office/officeart/2008/layout/IncreasingCircleProcess"/>
    <dgm:cxn modelId="{C0BAB738-8D10-438B-A478-C8BEA88B759C}" type="presOf" srcId="{E4AB5665-3D7B-497C-89E8-236E97C4E761}" destId="{0FFB77F6-8DBA-45F8-9AB2-ACA074552012}" srcOrd="0" destOrd="0" presId="urn:microsoft.com/office/officeart/2008/layout/IncreasingCircleProcess"/>
    <dgm:cxn modelId="{1F01D0D6-E821-4B8E-B4B7-FBED73E7C0DC}" type="presOf" srcId="{170804F0-4BE3-4123-8025-5553A17E6800}" destId="{DC4EDC9B-5119-4422-9C1E-8C2035C3611F}" srcOrd="0" destOrd="0" presId="urn:microsoft.com/office/officeart/2008/layout/IncreasingCircleProcess"/>
    <dgm:cxn modelId="{8F3DE6C2-E33F-475D-854D-0D0FD2D51816}" type="presOf" srcId="{59637775-EBD4-4564-803B-90EA8B9E985D}" destId="{E4D811EB-FD15-42C8-AE81-DF2E31778570}" srcOrd="0" destOrd="0" presId="urn:microsoft.com/office/officeart/2008/layout/IncreasingCircleProcess"/>
    <dgm:cxn modelId="{BD1A6D46-689C-40B7-BC01-3EC527AD68AC}" srcId="{62867AE6-D7A0-4682-AF0F-AA1DB8AA4928}" destId="{34795D3B-E04A-4DF9-883A-1CFB0F83B311}" srcOrd="0" destOrd="0" parTransId="{D7A36722-91AB-4E38-B02E-28E7A4E8513E}" sibTransId="{EAC7DABE-7935-4CCE-A349-6228EE0B523A}"/>
    <dgm:cxn modelId="{EB7F5726-1D35-43AB-89EF-08EDB89E9697}" srcId="{E4AB5665-3D7B-497C-89E8-236E97C4E761}" destId="{59637775-EBD4-4564-803B-90EA8B9E985D}" srcOrd="0" destOrd="0" parTransId="{E06DA0D5-B6DE-4751-AEA9-14F6D68E99F0}" sibTransId="{3C6593AB-76A1-4392-98E0-01DB8860B3F6}"/>
    <dgm:cxn modelId="{965FF193-138D-4EDD-959B-E8E2074EA38D}" srcId="{78D5D313-F40E-4315-B1FF-73EE5BFD6B5C}" destId="{E4AB5665-3D7B-497C-89E8-236E97C4E761}" srcOrd="1" destOrd="0" parTransId="{A2C23F66-7CEA-4E1F-B262-990C217D98B4}" sibTransId="{A2993662-2D58-4431-ADFA-5896F5A2118F}"/>
    <dgm:cxn modelId="{CBD56646-8C48-4B34-AEA0-E5101230B74A}" srcId="{ED8D7772-D0CB-4ED5-B099-77CC4990E728}" destId="{297BE4A7-CD4E-48D8-8893-E74D38C64C2C}" srcOrd="0" destOrd="0" parTransId="{5311073E-8416-49AE-A755-43B04A955FDC}" sibTransId="{91197A90-9070-4752-B0C1-A5B4F11CE0C3}"/>
    <dgm:cxn modelId="{79B7B872-54BE-4D1C-A4D3-1BFD0BB11B55}" type="presOf" srcId="{297BE4A7-CD4E-48D8-8893-E74D38C64C2C}" destId="{5CD674A5-5BEA-48F6-B639-9219CF730C1A}" srcOrd="0" destOrd="0" presId="urn:microsoft.com/office/officeart/2008/layout/IncreasingCircleProcess"/>
    <dgm:cxn modelId="{3EA2E569-E6E6-49BF-8494-3049E5A163B0}" srcId="{78D5D313-F40E-4315-B1FF-73EE5BFD6B5C}" destId="{170804F0-4BE3-4123-8025-5553A17E6800}" srcOrd="2" destOrd="0" parTransId="{C60F5549-B893-47DE-AD88-1DACBACC2880}" sibTransId="{4AD541E2-0B27-4A90-BAB6-295E647D6563}"/>
    <dgm:cxn modelId="{F8529A23-8C62-4EDA-94D5-4D3AF9FC341F}" type="presOf" srcId="{A7F3CDF9-670F-4727-8138-834B335EF321}" destId="{526D9F8D-75F8-4378-A0B9-BEE13E93BF3D}" srcOrd="0" destOrd="0" presId="urn:microsoft.com/office/officeart/2008/layout/IncreasingCircleProcess"/>
    <dgm:cxn modelId="{8E0FBFF9-51C3-42D0-BE4E-C1F01FBD26E5}" type="presOf" srcId="{ED8D7772-D0CB-4ED5-B099-77CC4990E728}" destId="{8C8BB8FE-A9F2-4A61-9205-080C27232A70}" srcOrd="0" destOrd="0" presId="urn:microsoft.com/office/officeart/2008/layout/IncreasingCircleProcess"/>
    <dgm:cxn modelId="{2C935BB9-FA02-41A0-BA65-9C81A5556A3A}" type="presOf" srcId="{E2033485-3D6B-4739-962F-AFC59AA172EA}" destId="{4BEDD93D-9497-446F-8F31-90233F3B1FA2}" srcOrd="0" destOrd="0" presId="urn:microsoft.com/office/officeart/2008/layout/IncreasingCircleProcess"/>
    <dgm:cxn modelId="{9FFE729E-8815-4659-AEC2-558F4A6B73A3}" type="presOf" srcId="{78D5D313-F40E-4315-B1FF-73EE5BFD6B5C}" destId="{5DCA5C99-2779-4585-95D6-8BEEF35D75B7}" srcOrd="0" destOrd="0" presId="urn:microsoft.com/office/officeart/2008/layout/IncreasingCircleProcess"/>
    <dgm:cxn modelId="{91ADF5C7-E887-4D3C-AEA1-CA5750AC8992}" srcId="{78D5D313-F40E-4315-B1FF-73EE5BFD6B5C}" destId="{462BA841-750D-4F8A-A954-6287BA55EACA}" srcOrd="0" destOrd="0" parTransId="{073599CA-6C05-435C-A551-AA6271FD78D7}" sibTransId="{798B12B3-73AB-4BB9-A069-D75837AC1657}"/>
    <dgm:cxn modelId="{7DE0F515-48F3-49EB-88F5-66B50102A479}" type="presParOf" srcId="{5DCA5C99-2779-4585-95D6-8BEEF35D75B7}" destId="{CF28EC6C-E187-43FD-8CA2-487929048739}" srcOrd="0" destOrd="0" presId="urn:microsoft.com/office/officeart/2008/layout/IncreasingCircleProcess"/>
    <dgm:cxn modelId="{97EC03A9-F187-4783-A4E0-2EEA1373450D}" type="presParOf" srcId="{CF28EC6C-E187-43FD-8CA2-487929048739}" destId="{76F79625-0553-4377-9F7B-AA6E1A995B3E}" srcOrd="0" destOrd="0" presId="urn:microsoft.com/office/officeart/2008/layout/IncreasingCircleProcess"/>
    <dgm:cxn modelId="{F1A87D6C-8F58-4007-9EA7-4CE1437CBB55}" type="presParOf" srcId="{CF28EC6C-E187-43FD-8CA2-487929048739}" destId="{A9149923-6A1B-4DC7-AB69-BD777E80C22D}" srcOrd="1" destOrd="0" presId="urn:microsoft.com/office/officeart/2008/layout/IncreasingCircleProcess"/>
    <dgm:cxn modelId="{DF2D00AC-847F-4A46-9266-6F50BE28F2B5}" type="presParOf" srcId="{CF28EC6C-E187-43FD-8CA2-487929048739}" destId="{4BEDD93D-9497-446F-8F31-90233F3B1FA2}" srcOrd="2" destOrd="0" presId="urn:microsoft.com/office/officeart/2008/layout/IncreasingCircleProcess"/>
    <dgm:cxn modelId="{BF31A3B4-ACEE-4091-8CBF-CF76C0B25CF8}" type="presParOf" srcId="{CF28EC6C-E187-43FD-8CA2-487929048739}" destId="{B9E3B1E8-38C2-4D85-92A1-0E2696445FEF}" srcOrd="3" destOrd="0" presId="urn:microsoft.com/office/officeart/2008/layout/IncreasingCircleProcess"/>
    <dgm:cxn modelId="{40390EEE-A4C5-4592-8427-7457B20D97D7}" type="presParOf" srcId="{5DCA5C99-2779-4585-95D6-8BEEF35D75B7}" destId="{7A604EEA-A939-4745-8EEE-F4E26AB2C847}" srcOrd="1" destOrd="0" presId="urn:microsoft.com/office/officeart/2008/layout/IncreasingCircleProcess"/>
    <dgm:cxn modelId="{80DA28D5-0B23-48FA-BCAE-19543C6718A2}" type="presParOf" srcId="{5DCA5C99-2779-4585-95D6-8BEEF35D75B7}" destId="{78E598DF-44E2-46A0-B649-2E593DED303E}" srcOrd="2" destOrd="0" presId="urn:microsoft.com/office/officeart/2008/layout/IncreasingCircleProcess"/>
    <dgm:cxn modelId="{D6483993-094C-41EF-A9F5-CD05ADA1B038}" type="presParOf" srcId="{78E598DF-44E2-46A0-B649-2E593DED303E}" destId="{B34A9DF7-69FC-4782-B0B7-3E274A844714}" srcOrd="0" destOrd="0" presId="urn:microsoft.com/office/officeart/2008/layout/IncreasingCircleProcess"/>
    <dgm:cxn modelId="{087E6FAF-14B5-49CC-867B-A4D5A0B3EE0C}" type="presParOf" srcId="{78E598DF-44E2-46A0-B649-2E593DED303E}" destId="{B582AEEC-9887-49E0-B198-2DB09690E9B1}" srcOrd="1" destOrd="0" presId="urn:microsoft.com/office/officeart/2008/layout/IncreasingCircleProcess"/>
    <dgm:cxn modelId="{6801EB16-B4EA-48BE-8AD0-1A312F1C3694}" type="presParOf" srcId="{78E598DF-44E2-46A0-B649-2E593DED303E}" destId="{E4D811EB-FD15-42C8-AE81-DF2E31778570}" srcOrd="2" destOrd="0" presId="urn:microsoft.com/office/officeart/2008/layout/IncreasingCircleProcess"/>
    <dgm:cxn modelId="{1BBAB5EC-7C9D-4426-8996-3B88A4B0B6E0}" type="presParOf" srcId="{78E598DF-44E2-46A0-B649-2E593DED303E}" destId="{0FFB77F6-8DBA-45F8-9AB2-ACA074552012}" srcOrd="3" destOrd="0" presId="urn:microsoft.com/office/officeart/2008/layout/IncreasingCircleProcess"/>
    <dgm:cxn modelId="{DADAA904-4158-47ED-AC7F-5ED69563C172}" type="presParOf" srcId="{5DCA5C99-2779-4585-95D6-8BEEF35D75B7}" destId="{59EB660E-B866-437D-BE5D-1EBBA0804295}" srcOrd="3" destOrd="0" presId="urn:microsoft.com/office/officeart/2008/layout/IncreasingCircleProcess"/>
    <dgm:cxn modelId="{04121571-D8CF-403B-8F33-BE75D8ABBC09}" type="presParOf" srcId="{5DCA5C99-2779-4585-95D6-8BEEF35D75B7}" destId="{8DEA0086-DE04-45CE-86BA-A64E0AEB327E}" srcOrd="4" destOrd="0" presId="urn:microsoft.com/office/officeart/2008/layout/IncreasingCircleProcess"/>
    <dgm:cxn modelId="{D530AF54-F0FB-4639-B1B5-860B8151A985}" type="presParOf" srcId="{8DEA0086-DE04-45CE-86BA-A64E0AEB327E}" destId="{F69115C3-218C-4902-B95B-DB718E40D54C}" srcOrd="0" destOrd="0" presId="urn:microsoft.com/office/officeart/2008/layout/IncreasingCircleProcess"/>
    <dgm:cxn modelId="{2BA77E24-C1E2-476E-B340-97FDC7E85BC7}" type="presParOf" srcId="{8DEA0086-DE04-45CE-86BA-A64E0AEB327E}" destId="{9A7B5818-3F42-4A15-9AD3-FC94ECF0E146}" srcOrd="1" destOrd="0" presId="urn:microsoft.com/office/officeart/2008/layout/IncreasingCircleProcess"/>
    <dgm:cxn modelId="{61B5F598-FA3D-4A6A-B6CD-DA11C4D9EBA9}" type="presParOf" srcId="{8DEA0086-DE04-45CE-86BA-A64E0AEB327E}" destId="{526D9F8D-75F8-4378-A0B9-BEE13E93BF3D}" srcOrd="2" destOrd="0" presId="urn:microsoft.com/office/officeart/2008/layout/IncreasingCircleProcess"/>
    <dgm:cxn modelId="{8B96C4B5-8AF5-4B8F-B1FC-E58316F11ACC}" type="presParOf" srcId="{8DEA0086-DE04-45CE-86BA-A64E0AEB327E}" destId="{DC4EDC9B-5119-4422-9C1E-8C2035C3611F}" srcOrd="3" destOrd="0" presId="urn:microsoft.com/office/officeart/2008/layout/IncreasingCircleProcess"/>
    <dgm:cxn modelId="{3679B302-1463-4498-AF70-2547166E020B}" type="presParOf" srcId="{5DCA5C99-2779-4585-95D6-8BEEF35D75B7}" destId="{211A85AB-EDD0-4C73-B616-174EB024EE37}" srcOrd="5" destOrd="0" presId="urn:microsoft.com/office/officeart/2008/layout/IncreasingCircleProcess"/>
    <dgm:cxn modelId="{247343FD-8318-4E6F-AB88-54110D8B327B}" type="presParOf" srcId="{5DCA5C99-2779-4585-95D6-8BEEF35D75B7}" destId="{5FCC759D-02BA-40F4-99B1-BFDCBD2D460B}" srcOrd="6" destOrd="0" presId="urn:microsoft.com/office/officeart/2008/layout/IncreasingCircleProcess"/>
    <dgm:cxn modelId="{D5D531E0-E843-4E60-BA1D-725711C91ADE}" type="presParOf" srcId="{5FCC759D-02BA-40F4-99B1-BFDCBD2D460B}" destId="{2197F816-009D-49DD-BDD9-4542DF615977}" srcOrd="0" destOrd="0" presId="urn:microsoft.com/office/officeart/2008/layout/IncreasingCircleProcess"/>
    <dgm:cxn modelId="{32B4CB3F-6645-4EAE-BB5B-E4AEE92E90EC}" type="presParOf" srcId="{5FCC759D-02BA-40F4-99B1-BFDCBD2D460B}" destId="{97C23AC1-0055-4289-B21D-6F569A8E5F3B}" srcOrd="1" destOrd="0" presId="urn:microsoft.com/office/officeart/2008/layout/IncreasingCircleProcess"/>
    <dgm:cxn modelId="{55AB5A39-7E62-4351-BB07-BD25F3134E24}" type="presParOf" srcId="{5FCC759D-02BA-40F4-99B1-BFDCBD2D460B}" destId="{20188CB2-A77B-4723-A7B7-EFA6D632BE57}" srcOrd="2" destOrd="0" presId="urn:microsoft.com/office/officeart/2008/layout/IncreasingCircleProcess"/>
    <dgm:cxn modelId="{9022CE19-4D66-431A-AF16-CE4044F71482}" type="presParOf" srcId="{5FCC759D-02BA-40F4-99B1-BFDCBD2D460B}" destId="{8FABCC0D-E178-4922-A952-50E19EE83B09}" srcOrd="3" destOrd="0" presId="urn:microsoft.com/office/officeart/2008/layout/IncreasingCircleProcess"/>
    <dgm:cxn modelId="{466DAA4C-467D-4A3C-A50A-2A7283746FC7}" type="presParOf" srcId="{5DCA5C99-2779-4585-95D6-8BEEF35D75B7}" destId="{2D820F81-94E2-4444-B3D0-87DB569A65EE}" srcOrd="7" destOrd="0" presId="urn:microsoft.com/office/officeart/2008/layout/IncreasingCircleProcess"/>
    <dgm:cxn modelId="{18E128F3-E5CF-4F55-BF95-21C255333F83}" type="presParOf" srcId="{5DCA5C99-2779-4585-95D6-8BEEF35D75B7}" destId="{856DF2E4-2555-49CA-B3E4-38E6B512BD5E}" srcOrd="8" destOrd="0" presId="urn:microsoft.com/office/officeart/2008/layout/IncreasingCircleProcess"/>
    <dgm:cxn modelId="{02A1675D-5451-4323-BC7C-9A541C0F0198}" type="presParOf" srcId="{856DF2E4-2555-49CA-B3E4-38E6B512BD5E}" destId="{49CB930F-7000-44EB-865E-C602ACD0380A}" srcOrd="0" destOrd="0" presId="urn:microsoft.com/office/officeart/2008/layout/IncreasingCircleProcess"/>
    <dgm:cxn modelId="{80D1A260-8B41-41F6-BF30-9C30383004CD}" type="presParOf" srcId="{856DF2E4-2555-49CA-B3E4-38E6B512BD5E}" destId="{76DD693F-D1BA-4B8E-9401-39CD9803E524}" srcOrd="1" destOrd="0" presId="urn:microsoft.com/office/officeart/2008/layout/IncreasingCircleProcess"/>
    <dgm:cxn modelId="{9629E062-AEFB-4349-B170-D41809FB6DF2}" type="presParOf" srcId="{856DF2E4-2555-49CA-B3E4-38E6B512BD5E}" destId="{5CD674A5-5BEA-48F6-B639-9219CF730C1A}" srcOrd="2" destOrd="0" presId="urn:microsoft.com/office/officeart/2008/layout/IncreasingCircleProcess"/>
    <dgm:cxn modelId="{4B23F5D4-DFBB-4CC9-BB82-D73C58EEAC47}" type="presParOf" srcId="{856DF2E4-2555-49CA-B3E4-38E6B512BD5E}" destId="{8C8BB8FE-A9F2-4A61-9205-080C27232A7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79625-0553-4377-9F7B-AA6E1A995B3E}">
      <dsp:nvSpPr>
        <dsp:cNvPr id="0" name=""/>
        <dsp:cNvSpPr/>
      </dsp:nvSpPr>
      <dsp:spPr>
        <a:xfrm>
          <a:off x="2976" y="0"/>
          <a:ext cx="504952" cy="5049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49923-6A1B-4DC7-AB69-BD777E80C22D}">
      <dsp:nvSpPr>
        <dsp:cNvPr id="0" name=""/>
        <dsp:cNvSpPr/>
      </dsp:nvSpPr>
      <dsp:spPr>
        <a:xfrm>
          <a:off x="53472" y="50495"/>
          <a:ext cx="403961" cy="403961"/>
        </a:xfrm>
        <a:prstGeom prst="chord">
          <a:avLst>
            <a:gd name="adj1" fmla="val 2332194"/>
            <a:gd name="adj2" fmla="val 858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DD93D-9497-446F-8F31-90233F3B1FA2}">
      <dsp:nvSpPr>
        <dsp:cNvPr id="0" name=""/>
        <dsp:cNvSpPr/>
      </dsp:nvSpPr>
      <dsp:spPr>
        <a:xfrm>
          <a:off x="613127" y="504952"/>
          <a:ext cx="1493816" cy="21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Planning and </a:t>
          </a:r>
          <a:r>
            <a:rPr lang="en-US" sz="1600" kern="1200" dirty="0">
              <a:solidFill>
                <a:schemeClr val="tx1"/>
              </a:solidFill>
            </a:rPr>
            <a:t>Developing the Content</a:t>
          </a:r>
          <a:endParaRPr lang="en-US" sz="1600" kern="1200" dirty="0">
            <a:solidFill>
              <a:schemeClr val="tx1"/>
            </a:solidFill>
            <a:highlight>
              <a:srgbClr val="0000FF"/>
            </a:highlight>
          </a:endParaRPr>
        </a:p>
      </dsp:txBody>
      <dsp:txXfrm>
        <a:off x="613127" y="504952"/>
        <a:ext cx="1493816" cy="2125006"/>
      </dsp:txXfrm>
    </dsp:sp>
    <dsp:sp modelId="{B9E3B1E8-38C2-4D85-92A1-0E2696445FEF}">
      <dsp:nvSpPr>
        <dsp:cNvPr id="0" name=""/>
        <dsp:cNvSpPr/>
      </dsp:nvSpPr>
      <dsp:spPr>
        <a:xfrm>
          <a:off x="613127" y="0"/>
          <a:ext cx="1493816" cy="5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January 2017</a:t>
          </a:r>
        </a:p>
      </dsp:txBody>
      <dsp:txXfrm>
        <a:off x="613127" y="0"/>
        <a:ext cx="1493816" cy="504952"/>
      </dsp:txXfrm>
    </dsp:sp>
    <dsp:sp modelId="{B34A9DF7-69FC-4782-B0B7-3E274A844714}">
      <dsp:nvSpPr>
        <dsp:cNvPr id="0" name=""/>
        <dsp:cNvSpPr/>
      </dsp:nvSpPr>
      <dsp:spPr>
        <a:xfrm>
          <a:off x="2212141" y="0"/>
          <a:ext cx="504952" cy="5049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2AEEC-9887-49E0-B198-2DB09690E9B1}">
      <dsp:nvSpPr>
        <dsp:cNvPr id="0" name=""/>
        <dsp:cNvSpPr/>
      </dsp:nvSpPr>
      <dsp:spPr>
        <a:xfrm>
          <a:off x="2262637" y="50495"/>
          <a:ext cx="403961" cy="403961"/>
        </a:xfrm>
        <a:prstGeom prst="chord">
          <a:avLst>
            <a:gd name="adj1" fmla="val 692220"/>
            <a:gd name="adj2" fmla="val 10107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811EB-FD15-42C8-AE81-DF2E31778570}">
      <dsp:nvSpPr>
        <dsp:cNvPr id="0" name=""/>
        <dsp:cNvSpPr/>
      </dsp:nvSpPr>
      <dsp:spPr>
        <a:xfrm>
          <a:off x="2822292" y="504952"/>
          <a:ext cx="1493816" cy="21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Starting the Development of the Application</a:t>
          </a:r>
        </a:p>
      </dsp:txBody>
      <dsp:txXfrm>
        <a:off x="2822292" y="504952"/>
        <a:ext cx="1493816" cy="2125006"/>
      </dsp:txXfrm>
    </dsp:sp>
    <dsp:sp modelId="{0FFB77F6-8DBA-45F8-9AB2-ACA074552012}">
      <dsp:nvSpPr>
        <dsp:cNvPr id="0" name=""/>
        <dsp:cNvSpPr/>
      </dsp:nvSpPr>
      <dsp:spPr>
        <a:xfrm>
          <a:off x="2822292" y="0"/>
          <a:ext cx="1493816" cy="5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February 2017</a:t>
          </a:r>
        </a:p>
      </dsp:txBody>
      <dsp:txXfrm>
        <a:off x="2822292" y="0"/>
        <a:ext cx="1493816" cy="504952"/>
      </dsp:txXfrm>
    </dsp:sp>
    <dsp:sp modelId="{F69115C3-218C-4902-B95B-DB718E40D54C}">
      <dsp:nvSpPr>
        <dsp:cNvPr id="0" name=""/>
        <dsp:cNvSpPr/>
      </dsp:nvSpPr>
      <dsp:spPr>
        <a:xfrm>
          <a:off x="4421307" y="0"/>
          <a:ext cx="504952" cy="5049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B5818-3F42-4A15-9AD3-FC94ECF0E146}">
      <dsp:nvSpPr>
        <dsp:cNvPr id="0" name=""/>
        <dsp:cNvSpPr/>
      </dsp:nvSpPr>
      <dsp:spPr>
        <a:xfrm>
          <a:off x="4471802" y="50495"/>
          <a:ext cx="403961" cy="403961"/>
        </a:xfrm>
        <a:prstGeom prst="chord">
          <a:avLst>
            <a:gd name="adj1" fmla="val 20907780"/>
            <a:gd name="adj2" fmla="val 114922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D9F8D-75F8-4378-A0B9-BEE13E93BF3D}">
      <dsp:nvSpPr>
        <dsp:cNvPr id="0" name=""/>
        <dsp:cNvSpPr/>
      </dsp:nvSpPr>
      <dsp:spPr>
        <a:xfrm>
          <a:off x="5031457" y="504952"/>
          <a:ext cx="1493816" cy="21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Application Development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031457" y="504952"/>
        <a:ext cx="1493816" cy="2125006"/>
      </dsp:txXfrm>
    </dsp:sp>
    <dsp:sp modelId="{DC4EDC9B-5119-4422-9C1E-8C2035C3611F}">
      <dsp:nvSpPr>
        <dsp:cNvPr id="0" name=""/>
        <dsp:cNvSpPr/>
      </dsp:nvSpPr>
      <dsp:spPr>
        <a:xfrm>
          <a:off x="5031457" y="0"/>
          <a:ext cx="1493816" cy="5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March 2017</a:t>
          </a:r>
        </a:p>
      </dsp:txBody>
      <dsp:txXfrm>
        <a:off x="5031457" y="0"/>
        <a:ext cx="1493816" cy="504952"/>
      </dsp:txXfrm>
    </dsp:sp>
    <dsp:sp modelId="{2197F816-009D-49DD-BDD9-4542DF615977}">
      <dsp:nvSpPr>
        <dsp:cNvPr id="0" name=""/>
        <dsp:cNvSpPr/>
      </dsp:nvSpPr>
      <dsp:spPr>
        <a:xfrm>
          <a:off x="6630472" y="0"/>
          <a:ext cx="504952" cy="5049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23AC1-0055-4289-B21D-6F569A8E5F3B}">
      <dsp:nvSpPr>
        <dsp:cNvPr id="0" name=""/>
        <dsp:cNvSpPr/>
      </dsp:nvSpPr>
      <dsp:spPr>
        <a:xfrm>
          <a:off x="6680967" y="50495"/>
          <a:ext cx="403961" cy="403961"/>
        </a:xfrm>
        <a:prstGeom prst="chord">
          <a:avLst>
            <a:gd name="adj1" fmla="val 19267806"/>
            <a:gd name="adj2" fmla="val 13012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88CB2-A77B-4723-A7B7-EFA6D632BE57}">
      <dsp:nvSpPr>
        <dsp:cNvPr id="0" name=""/>
        <dsp:cNvSpPr/>
      </dsp:nvSpPr>
      <dsp:spPr>
        <a:xfrm>
          <a:off x="7240622" y="504952"/>
          <a:ext cx="1493816" cy="21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Exploring</a:t>
          </a:r>
          <a:r>
            <a:rPr lang="en-US" sz="1600" kern="1200" baseline="0" dirty="0">
              <a:solidFill>
                <a:schemeClr val="tx1"/>
              </a:solidFill>
            </a:rPr>
            <a:t> the Use of the Application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240622" y="504952"/>
        <a:ext cx="1493816" cy="2125006"/>
      </dsp:txXfrm>
    </dsp:sp>
    <dsp:sp modelId="{8FABCC0D-E178-4922-A952-50E19EE83B09}">
      <dsp:nvSpPr>
        <dsp:cNvPr id="0" name=""/>
        <dsp:cNvSpPr/>
      </dsp:nvSpPr>
      <dsp:spPr>
        <a:xfrm>
          <a:off x="7240622" y="0"/>
          <a:ext cx="1493816" cy="5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April 2017</a:t>
          </a:r>
        </a:p>
      </dsp:txBody>
      <dsp:txXfrm>
        <a:off x="7240622" y="0"/>
        <a:ext cx="1493816" cy="504952"/>
      </dsp:txXfrm>
    </dsp:sp>
    <dsp:sp modelId="{49CB930F-7000-44EB-865E-C602ACD0380A}">
      <dsp:nvSpPr>
        <dsp:cNvPr id="0" name=""/>
        <dsp:cNvSpPr/>
      </dsp:nvSpPr>
      <dsp:spPr>
        <a:xfrm>
          <a:off x="8839637" y="0"/>
          <a:ext cx="504952" cy="5049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D693F-D1BA-4B8E-9401-39CD9803E524}">
      <dsp:nvSpPr>
        <dsp:cNvPr id="0" name=""/>
        <dsp:cNvSpPr/>
      </dsp:nvSpPr>
      <dsp:spPr>
        <a:xfrm>
          <a:off x="8890132" y="50495"/>
          <a:ext cx="403961" cy="40396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674A5-5BEA-48F6-B639-9219CF730C1A}">
      <dsp:nvSpPr>
        <dsp:cNvPr id="0" name=""/>
        <dsp:cNvSpPr/>
      </dsp:nvSpPr>
      <dsp:spPr>
        <a:xfrm>
          <a:off x="9449787" y="504952"/>
          <a:ext cx="1493816" cy="212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Emerging Themes</a:t>
          </a:r>
          <a:r>
            <a:rPr lang="en-US" sz="1600" kern="1200" baseline="0" dirty="0">
              <a:solidFill>
                <a:schemeClr val="tx1"/>
              </a:solidFill>
            </a:rPr>
            <a:t> from the Usability of the AR Application </a:t>
          </a:r>
          <a:r>
            <a:rPr lang="en-US" sz="1600" kern="1200" dirty="0">
              <a:solidFill>
                <a:schemeClr val="tx1"/>
              </a:solidFill>
            </a:rPr>
            <a:t>and </a:t>
          </a:r>
          <a:r>
            <a:rPr lang="en-US" sz="1600" kern="1200" dirty="0"/>
            <a:t>Presentation</a:t>
          </a:r>
        </a:p>
      </dsp:txBody>
      <dsp:txXfrm>
        <a:off x="9449787" y="504952"/>
        <a:ext cx="1493816" cy="2125006"/>
      </dsp:txXfrm>
    </dsp:sp>
    <dsp:sp modelId="{8C8BB8FE-A9F2-4A61-9205-080C27232A70}">
      <dsp:nvSpPr>
        <dsp:cNvPr id="0" name=""/>
        <dsp:cNvSpPr/>
      </dsp:nvSpPr>
      <dsp:spPr>
        <a:xfrm>
          <a:off x="9449787" y="0"/>
          <a:ext cx="1493816" cy="50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May 2017</a:t>
          </a:r>
        </a:p>
      </dsp:txBody>
      <dsp:txXfrm>
        <a:off x="9449787" y="0"/>
        <a:ext cx="1493816" cy="504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042E5-3FCE-174B-817C-B97F92B12256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5CBB4-ADF6-5D49-9F2F-06BB57AB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48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0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1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575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587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111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2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ED1DA2A-AFC0-4118-9316-7DA8ECB6929E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9854327-DD34-4FAB-8280-AF4A8EDAB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7397"/>
            <a:ext cx="9144000" cy="226243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Social Training for Autism using Augmented Reality</a:t>
            </a:r>
            <a:br>
              <a:rPr lang="en-US" dirty="0"/>
            </a:br>
            <a:r>
              <a:rPr lang="en-US" b="1" dirty="0"/>
              <a:t>Final Presentation</a:t>
            </a:r>
            <a:r>
              <a:rPr lang="en-US" dirty="0"/>
              <a:t>	</a:t>
            </a:r>
            <a:br>
              <a:rPr lang="en-US" dirty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866" y="4101659"/>
            <a:ext cx="9144000" cy="1655762"/>
          </a:xfrm>
        </p:spPr>
        <p:txBody>
          <a:bodyPr/>
          <a:lstStyle/>
          <a:p>
            <a:r>
              <a:rPr lang="en-US" dirty="0"/>
              <a:t>The Future of Information Alliance</a:t>
            </a:r>
          </a:p>
          <a:p>
            <a:r>
              <a:rPr lang="en-US" dirty="0"/>
              <a:t>May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93" y="4101659"/>
            <a:ext cx="247735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187" y="4101659"/>
            <a:ext cx="305048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540" y="889277"/>
            <a:ext cx="7729728" cy="1188720"/>
          </a:xfrm>
        </p:spPr>
        <p:txBody>
          <a:bodyPr/>
          <a:lstStyle/>
          <a:p>
            <a:r>
              <a:rPr lang="en-US" dirty="0"/>
              <a:t>Lessons Learned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25" y="2375555"/>
            <a:ext cx="9178439" cy="409123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Fits well with a famous saying:  “If you have met one person with autism, you have only met one person with autism”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Individualize your approach to working or communicating with a person with ASD 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Not every student with ASD is familiar with AR technology </a:t>
            </a:r>
            <a:endParaRPr lang="en-US" sz="2000" strike="sngStrike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Do not assume that everyone knows how to use and is comfortable with the technology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Thus, gradually introduce the student to the AR application and model the use of the application to the users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Get their feedback and contribution to the design of the AR application to appeal to the users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Fits well with a saying: “No speaking about autism without people with autism”</a:t>
            </a:r>
          </a:p>
        </p:txBody>
      </p:sp>
    </p:spTree>
    <p:extLst>
      <p:ext uri="{BB962C8B-B14F-4D97-AF65-F5344CB8AC3E}">
        <p14:creationId xmlns:p14="http://schemas.microsoft.com/office/powerpoint/2010/main" val="37866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and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9" y="2560560"/>
            <a:ext cx="4509135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0650"/>
            <a:ext cx="223630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9" y="4416792"/>
            <a:ext cx="5280662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5594" y="4416792"/>
            <a:ext cx="2833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Vinita Atre</a:t>
            </a:r>
          </a:p>
        </p:txBody>
      </p:sp>
    </p:spTree>
    <p:extLst>
      <p:ext uri="{BB962C8B-B14F-4D97-AF65-F5344CB8AC3E}">
        <p14:creationId xmlns:p14="http://schemas.microsoft.com/office/powerpoint/2010/main" val="21579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192" y="2394408"/>
            <a:ext cx="8697672" cy="364817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Swanand Bhave, Telecommunications Engineering, Clark School of Engineering</a:t>
            </a:r>
          </a:p>
          <a:p>
            <a:r>
              <a:rPr lang="en-US" sz="2000" dirty="0">
                <a:solidFill>
                  <a:schemeClr val="tx1"/>
                </a:solidFill>
              </a:rPr>
              <a:t>Kimberly Martin, Hearing and Speech Sciences, College of Behavioral and Social Sciences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Gregory Schuler, Library and Information Sciences, College of Information Studies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Wenxin</a:t>
            </a:r>
            <a:r>
              <a:rPr lang="en-US" sz="2000" dirty="0">
                <a:solidFill>
                  <a:schemeClr val="tx1"/>
                </a:solidFill>
              </a:rPr>
              <a:t> You, Special Education, College of Education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Vinita Atre, Human-Computer Interaction, College of Information Studies </a:t>
            </a:r>
            <a:r>
              <a:rPr lang="en-US" sz="2000" i="1" dirty="0">
                <a:solidFill>
                  <a:schemeClr val="tx1"/>
                </a:solidFill>
              </a:rPr>
              <a:t>(Student Team Consultant)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Faculty Mentor: </a:t>
            </a:r>
            <a:r>
              <a:rPr lang="en-US" sz="2000" dirty="0" err="1">
                <a:solidFill>
                  <a:schemeClr val="tx1"/>
                </a:solidFill>
              </a:rPr>
              <a:t>Gulnoza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Yakubova</a:t>
            </a:r>
            <a:r>
              <a:rPr lang="en-US" sz="2000" dirty="0">
                <a:solidFill>
                  <a:schemeClr val="tx1"/>
                </a:solidFill>
              </a:rPr>
              <a:t>, Ph.D., Special Education, College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820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699220"/>
            <a:ext cx="7729728" cy="1188720"/>
          </a:xfrm>
        </p:spPr>
        <p:txBody>
          <a:bodyPr/>
          <a:lstStyle/>
          <a:p>
            <a:r>
              <a:rPr lang="en-US" dirty="0"/>
              <a:t>We Won! Now What?</a:t>
            </a:r>
            <a:br>
              <a:rPr lang="en-US" dirty="0"/>
            </a:br>
            <a:r>
              <a:rPr lang="en-US" dirty="0"/>
              <a:t>From Proposal to Action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7198915"/>
              </p:ext>
            </p:extLst>
          </p:nvPr>
        </p:nvGraphicFramePr>
        <p:xfrm>
          <a:off x="606321" y="1980222"/>
          <a:ext cx="109465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48033" y="3522037"/>
            <a:ext cx="86128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We need to transform a proposal into a product. That means building an Augmented Reality (AR) mobile application that will help adolescents with autism spectrum disorders (ASD) practice their conversational skills.</a:t>
            </a:r>
          </a:p>
          <a:p>
            <a:endParaRPr lang="en-US" dirty="0"/>
          </a:p>
          <a:p>
            <a:r>
              <a:rPr lang="en-US" dirty="0"/>
              <a:t>What do we need to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Organize the team and assign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the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 out the technical infrastructure and begin AP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Engage our external partner, the Barrie School, and define their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adolescents with ASD willing to use the AR application</a:t>
            </a:r>
            <a:endParaRPr lang="en-US" strike="sngStrik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the Content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936" y="2479249"/>
            <a:ext cx="8857928" cy="3638748"/>
          </a:xfrm>
        </p:spPr>
        <p:txBody>
          <a:bodyPr>
            <a:normAutofit/>
          </a:bodyPr>
          <a:lstStyle/>
          <a:p>
            <a:r>
              <a:rPr lang="en-US" sz="2200" dirty="0"/>
              <a:t>Research into best practices and current trends in teaching adolescents with ASD</a:t>
            </a:r>
          </a:p>
          <a:p>
            <a:pPr lvl="1"/>
            <a:r>
              <a:rPr lang="en-US" sz="1800" dirty="0"/>
              <a:t>General teaching methodology for adolescents</a:t>
            </a:r>
          </a:p>
          <a:p>
            <a:pPr lvl="1"/>
            <a:r>
              <a:rPr lang="en-US" sz="1800" dirty="0"/>
              <a:t>Specific learning methods for </a:t>
            </a:r>
            <a:r>
              <a:rPr lang="en-US" sz="1800" dirty="0">
                <a:solidFill>
                  <a:schemeClr val="tx1"/>
                </a:solidFill>
              </a:rPr>
              <a:t>students with </a:t>
            </a:r>
            <a:r>
              <a:rPr lang="en-US" sz="1800" dirty="0"/>
              <a:t>ASD</a:t>
            </a:r>
          </a:p>
          <a:p>
            <a:r>
              <a:rPr lang="en-US" sz="2200" dirty="0"/>
              <a:t>Collaborating on writing the content</a:t>
            </a:r>
          </a:p>
          <a:p>
            <a:pPr lvl="1"/>
            <a:r>
              <a:rPr lang="en-US" sz="1800" dirty="0"/>
              <a:t>Developing the script and conditions for the application</a:t>
            </a:r>
            <a:endParaRPr lang="en-US" sz="1800" strike="sngStrike" dirty="0"/>
          </a:p>
          <a:p>
            <a:r>
              <a:rPr lang="en-US" sz="2200" dirty="0"/>
              <a:t>Looking for the useful combination of age</a:t>
            </a:r>
            <a:r>
              <a:rPr lang="en-US" sz="2200" dirty="0">
                <a:solidFill>
                  <a:schemeClr val="tx1"/>
                </a:solidFill>
              </a:rPr>
              <a:t>-</a:t>
            </a:r>
            <a:r>
              <a:rPr lang="en-US" sz="2200" dirty="0"/>
              <a:t>appropriate interaction and providing value </a:t>
            </a:r>
          </a:p>
          <a:p>
            <a:pPr lvl="1"/>
            <a:r>
              <a:rPr lang="en-US" sz="1800" dirty="0"/>
              <a:t>Engage with Barrie School for age</a:t>
            </a:r>
            <a:r>
              <a:rPr lang="en-US" sz="1800" dirty="0">
                <a:solidFill>
                  <a:srgbClr val="0070C0"/>
                </a:solidFill>
              </a:rPr>
              <a:t>-</a:t>
            </a:r>
            <a:r>
              <a:rPr lang="en-US" sz="1800" dirty="0"/>
              <a:t>appropriate interaction and design collaboration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4981"/>
            <a:ext cx="10720227" cy="3791981"/>
          </a:xfrm>
        </p:spPr>
        <p:txBody>
          <a:bodyPr/>
          <a:lstStyle/>
          <a:p>
            <a:r>
              <a:rPr lang="en-US" sz="2200" dirty="0"/>
              <a:t>Building an Integrated Development Environment</a:t>
            </a:r>
          </a:p>
          <a:p>
            <a:pPr lvl="1"/>
            <a:r>
              <a:rPr lang="en-US" sz="1800" dirty="0"/>
              <a:t>Selecting the appropriate infrastructure</a:t>
            </a:r>
          </a:p>
          <a:p>
            <a:pPr lvl="1"/>
            <a:r>
              <a:rPr lang="en-US" sz="1800" dirty="0"/>
              <a:t>Researching the current best practices in AR</a:t>
            </a:r>
          </a:p>
          <a:p>
            <a:r>
              <a:rPr lang="en-US" sz="2200" dirty="0"/>
              <a:t>Learning a new realm of technology</a:t>
            </a:r>
          </a:p>
          <a:p>
            <a:pPr lvl="1"/>
            <a:r>
              <a:rPr lang="en-US" sz="1800" dirty="0"/>
              <a:t>AR is developing rapidly</a:t>
            </a:r>
          </a:p>
          <a:p>
            <a:pPr lvl="1"/>
            <a:r>
              <a:rPr lang="en-US" sz="1800" dirty="0"/>
              <a:t>Diversity of uses but still nascent and many unknowns to navigate</a:t>
            </a:r>
          </a:p>
          <a:p>
            <a:pPr lvl="1"/>
            <a:r>
              <a:rPr lang="en-US" sz="1800" dirty="0"/>
              <a:t>We are not a gaming studio</a:t>
            </a:r>
          </a:p>
          <a:p>
            <a:pPr lvl="1"/>
            <a:r>
              <a:rPr lang="en-US" sz="1800" dirty="0"/>
              <a:t>Implementing a new technology for a specific application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097" y="2517057"/>
            <a:ext cx="3421117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97" y="3594841"/>
            <a:ext cx="20767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345" y="324612"/>
            <a:ext cx="7729728" cy="1188720"/>
          </a:xfrm>
        </p:spPr>
        <p:txBody>
          <a:bodyPr/>
          <a:lstStyle/>
          <a:p>
            <a:r>
              <a:rPr lang="en-US" dirty="0"/>
              <a:t>Augmented Reality (continued)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6" b="-1"/>
          <a:stretch/>
        </p:blipFill>
        <p:spPr>
          <a:xfrm>
            <a:off x="576334" y="1604772"/>
            <a:ext cx="5486400" cy="2397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9"/>
          <a:stretch/>
        </p:blipFill>
        <p:spPr>
          <a:xfrm>
            <a:off x="6180755" y="4094099"/>
            <a:ext cx="5486400" cy="2329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0"/>
          <a:stretch/>
        </p:blipFill>
        <p:spPr>
          <a:xfrm>
            <a:off x="576334" y="4094099"/>
            <a:ext cx="5486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55" y="1604771"/>
            <a:ext cx="5486400" cy="2397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0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Integrating Learning Objectives into the </a:t>
            </a:r>
            <a:r>
              <a:rPr lang="en-US" dirty="0">
                <a:solidFill>
                  <a:schemeClr val="tx1"/>
                </a:solidFill>
              </a:rPr>
              <a:t>AR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241" y="2396331"/>
            <a:ext cx="7626285" cy="4351338"/>
          </a:xfrm>
        </p:spPr>
        <p:txBody>
          <a:bodyPr>
            <a:normAutofit/>
          </a:bodyPr>
          <a:lstStyle/>
          <a:p>
            <a:r>
              <a:rPr lang="en-US" sz="2200" dirty="0"/>
              <a:t>How do we take the scripts and build them into the AR world?</a:t>
            </a:r>
          </a:p>
          <a:p>
            <a:pPr lvl="1"/>
            <a:r>
              <a:rPr lang="en-US" sz="1800" dirty="0"/>
              <a:t>Collaboration between content experts and software development experts</a:t>
            </a:r>
          </a:p>
          <a:p>
            <a:pPr lvl="1"/>
            <a:r>
              <a:rPr lang="en-US" sz="1800" dirty="0"/>
              <a:t>Conditions, conditions, conditions</a:t>
            </a:r>
          </a:p>
          <a:p>
            <a:pPr lvl="1"/>
            <a:r>
              <a:rPr lang="en-US" sz="1800" dirty="0"/>
              <a:t>Turning the content/scripts into algorithms and workflows</a:t>
            </a:r>
          </a:p>
          <a:p>
            <a:pPr lvl="1"/>
            <a:r>
              <a:rPr lang="en-US" sz="1800" dirty="0"/>
              <a:t>How to anticipate every response a user might speak?</a:t>
            </a:r>
          </a:p>
          <a:p>
            <a:r>
              <a:rPr lang="en-US" sz="2200" dirty="0"/>
              <a:t>Providing feedback and encouraging use</a:t>
            </a:r>
          </a:p>
          <a:p>
            <a:pPr lvl="1"/>
            <a:r>
              <a:rPr lang="en-US" sz="1800" dirty="0"/>
              <a:t>Prompting the user the right way</a:t>
            </a:r>
          </a:p>
          <a:p>
            <a:r>
              <a:rPr lang="en-US" sz="2200" dirty="0"/>
              <a:t>Overcoming technical issues</a:t>
            </a:r>
          </a:p>
          <a:p>
            <a:r>
              <a:rPr lang="en-US" sz="2200" dirty="0"/>
              <a:t>Bridging the gap between new technology and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9631" r="18358"/>
          <a:stretch/>
        </p:blipFill>
        <p:spPr>
          <a:xfrm>
            <a:off x="8980008" y="2396331"/>
            <a:ext cx="22788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095" y="2450970"/>
            <a:ext cx="8942769" cy="398753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Five adolescents with ASD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Teenagers wanted to jump ahead faster than we anticipated </a:t>
            </a:r>
          </a:p>
          <a:p>
            <a:r>
              <a:rPr lang="en-US" sz="2200" dirty="0">
                <a:solidFill>
                  <a:schemeClr val="tx1"/>
                </a:solidFill>
              </a:rPr>
              <a:t>Comparing Pre- and Post-tests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Eye contact </a:t>
            </a:r>
            <a:r>
              <a:rPr lang="en-US" sz="1800" dirty="0">
                <a:solidFill>
                  <a:schemeClr val="tx1"/>
                </a:solidFill>
              </a:rPr>
              <a:t>increased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Body posture </a:t>
            </a:r>
            <a:r>
              <a:rPr lang="en-US" sz="1800" dirty="0">
                <a:solidFill>
                  <a:schemeClr val="tx1"/>
                </a:solidFill>
              </a:rPr>
              <a:t>towards partner increased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Responding with </a:t>
            </a:r>
            <a:r>
              <a:rPr lang="en-US" sz="1800" b="1" dirty="0">
                <a:solidFill>
                  <a:schemeClr val="tx1"/>
                </a:solidFill>
              </a:rPr>
              <a:t>relevant information </a:t>
            </a:r>
            <a:r>
              <a:rPr lang="en-US" sz="1800" dirty="0">
                <a:solidFill>
                  <a:schemeClr val="tx1"/>
                </a:solidFill>
              </a:rPr>
              <a:t>increased </a:t>
            </a:r>
          </a:p>
          <a:p>
            <a:r>
              <a:rPr lang="en-US" sz="2200" dirty="0">
                <a:solidFill>
                  <a:schemeClr val="tx1"/>
                </a:solidFill>
              </a:rPr>
              <a:t>Four of the five adolescents were comfortable interacting with the avatar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One adolescent needed more time to understand a new technology and what AR was and needed scaffolding to introduce him to using the AR application </a:t>
            </a:r>
          </a:p>
        </p:txBody>
      </p:sp>
    </p:spTree>
    <p:extLst>
      <p:ext uri="{BB962C8B-B14F-4D97-AF65-F5344CB8AC3E}">
        <p14:creationId xmlns:p14="http://schemas.microsoft.com/office/powerpoint/2010/main" val="13689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338" y="2300140"/>
            <a:ext cx="8716526" cy="3893270"/>
          </a:xfrm>
        </p:spPr>
        <p:txBody>
          <a:bodyPr>
            <a:normAutofit/>
          </a:bodyPr>
          <a:lstStyle/>
          <a:p>
            <a:r>
              <a:rPr lang="en-US" sz="2200" dirty="0"/>
              <a:t>Planning and more planning</a:t>
            </a:r>
          </a:p>
          <a:p>
            <a:r>
              <a:rPr lang="en-US" sz="2200" dirty="0"/>
              <a:t>AR is emerging  and it takes time to master</a:t>
            </a:r>
          </a:p>
          <a:p>
            <a:pPr lvl="1"/>
            <a:r>
              <a:rPr lang="en-US" sz="1800" dirty="0"/>
              <a:t>Building an infrastructure and adapting to a new platform takes time and the ability to implement changes must be managed</a:t>
            </a:r>
          </a:p>
          <a:p>
            <a:pPr lvl="1"/>
            <a:r>
              <a:rPr lang="en-US" sz="1800" dirty="0"/>
              <a:t>Scale appropriately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Finding the right way to integrate the AR application is very important</a:t>
            </a:r>
          </a:p>
          <a:p>
            <a:r>
              <a:rPr lang="en-US" sz="2200" dirty="0">
                <a:solidFill>
                  <a:schemeClr val="tx1"/>
                </a:solidFill>
              </a:rPr>
              <a:t>Design counts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Focused more on content and interaction, but what the user sees and hears is perhaps more critical in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40324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472</TotalTime>
  <Words>675</Words>
  <Application>Microsoft Office PowerPoint</Application>
  <PresentationFormat>Custom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Parcel</vt:lpstr>
      <vt:lpstr> Social Training for Autism using Augmented Reality Final Presentation  </vt:lpstr>
      <vt:lpstr>We Are…</vt:lpstr>
      <vt:lpstr>We Won! Now What? From Proposal to Action</vt:lpstr>
      <vt:lpstr>Creating the Content</vt:lpstr>
      <vt:lpstr>Augmented Reality</vt:lpstr>
      <vt:lpstr>Augmented Reality (continued)</vt:lpstr>
      <vt:lpstr>Integrating Learning Objectives into the AR application</vt:lpstr>
      <vt:lpstr>Testing and Test Results</vt:lpstr>
      <vt:lpstr>Lessons Learned</vt:lpstr>
      <vt:lpstr>Lessons Learned (continued)</vt:lpstr>
      <vt:lpstr>Acknowledgements and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STAAR – Final Presentation </dc:title>
  <dc:creator>Greg Schuler</dc:creator>
  <cp:lastModifiedBy>Windows User</cp:lastModifiedBy>
  <cp:revision>74</cp:revision>
  <dcterms:created xsi:type="dcterms:W3CDTF">2017-04-21T12:15:33Z</dcterms:created>
  <dcterms:modified xsi:type="dcterms:W3CDTF">2017-05-05T13:47:29Z</dcterms:modified>
</cp:coreProperties>
</file>