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1405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</vt:lpstr>
      <vt:lpstr>Economica</vt:lpstr>
      <vt:lpstr>Arial</vt:lpstr>
      <vt:lpstr>luxe</vt:lpstr>
      <vt:lpstr>Telling “The Rest of the Story”</vt:lpstr>
      <vt:lpstr>How we told “The Rest of the Story” using 360-degree content:</vt:lpstr>
      <vt:lpstr>Our Content</vt:lpstr>
      <vt:lpstr>Walking in the footsteps of a journalist</vt:lpstr>
      <vt:lpstr>Working with the Barrie School</vt:lpstr>
      <vt:lpstr>Prototyping Software Tools and Approaches</vt:lpstr>
      <vt:lpstr>PowerPoint Presentation</vt:lpstr>
      <vt:lpstr>Outreach and Future Plans: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“The Rest of the Story”</dc:title>
  <dc:creator>Abby Mergenmeier</dc:creator>
  <cp:lastModifiedBy>Abby Mergenmeier</cp:lastModifiedBy>
  <cp:revision>1</cp:revision>
  <dcterms:modified xsi:type="dcterms:W3CDTF">2017-05-03T14:57:47Z</dcterms:modified>
</cp:coreProperties>
</file>