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698" r:id="rId2"/>
    <p:sldMasterId id="2147483699" r:id="rId3"/>
  </p:sldMasterIdLst>
  <p:notesMasterIdLst>
    <p:notesMasterId r:id="rId15"/>
  </p:notesMasterIdLst>
  <p:sldIdLst>
    <p:sldId id="256" r:id="rId4"/>
    <p:sldId id="257" r:id="rId5"/>
    <p:sldId id="267" r:id="rId6"/>
    <p:sldId id="268" r:id="rId7"/>
    <p:sldId id="270" r:id="rId8"/>
    <p:sldId id="269" r:id="rId9"/>
    <p:sldId id="271" r:id="rId10"/>
    <p:sldId id="273" r:id="rId11"/>
    <p:sldId id="274" r:id="rId12"/>
    <p:sldId id="272" r:id="rId13"/>
    <p:sldId id="265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7"/>
  </p:normalViewPr>
  <p:slideViewPr>
    <p:cSldViewPr snapToGrid="0">
      <p:cViewPr varScale="1">
        <p:scale>
          <a:sx n="124" d="100"/>
          <a:sy n="124" d="100"/>
        </p:scale>
        <p:origin x="74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91312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3" name="Shape 7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228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8406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6276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490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2476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570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370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hyperlink" Target="http://www.slidor.fr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hyperlink" Target="http://www.slidor.fr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rgbClr val="F7F7F7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ro Slide">
    <p:bg>
      <p:bgPr>
        <a:solidFill>
          <a:srgbClr val="F7F7F7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7065264" y="3351486"/>
            <a:ext cx="2078735" cy="1792014"/>
          </a:xfrm>
          <a:prstGeom prst="triangle">
            <a:avLst>
              <a:gd name="adj" fmla="val 100000"/>
            </a:avLst>
          </a:prstGeom>
          <a:solidFill>
            <a:srgbClr val="909090">
              <a:alpha val="6666"/>
            </a:srgbClr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7641335" y="3848100"/>
            <a:ext cx="1502664" cy="1295399"/>
          </a:xfrm>
          <a:prstGeom prst="triangle">
            <a:avLst>
              <a:gd name="adj" fmla="val 100000"/>
            </a:avLst>
          </a:prstGeom>
          <a:solidFill>
            <a:srgbClr val="909090">
              <a:alpha val="3921"/>
            </a:srgbClr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Left - Text Right">
    <p:bg>
      <p:bgPr>
        <a:solidFill>
          <a:srgbClr val="F7F7F7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s - 3 Collage">
    <p:bg>
      <p:bgPr>
        <a:solidFill>
          <a:srgbClr val="F7F7F7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pic" idx="2"/>
          </p:nvPr>
        </p:nvSpPr>
        <p:spPr>
          <a:xfrm>
            <a:off x="0" y="0"/>
            <a:ext cx="3048299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3"/>
          </p:nvPr>
        </p:nvSpPr>
        <p:spPr>
          <a:xfrm>
            <a:off x="3048300" y="0"/>
            <a:ext cx="3048299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4"/>
          </p:nvPr>
        </p:nvSpPr>
        <p:spPr>
          <a:xfrm>
            <a:off x="6096600" y="0"/>
            <a:ext cx="30474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bg>
      <p:bgPr>
        <a:solidFill>
          <a:srgbClr val="F7F7F7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134" cy="52629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33333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hone6 Plus and Text">
    <p:bg>
      <p:bgPr>
        <a:solidFill>
          <a:srgbClr val="F7F7F7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7725830" y="1651351"/>
            <a:ext cx="37044" cy="4160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809"/>
                </a:moveTo>
                <a:cubicBezTo>
                  <a:pt x="0" y="117142"/>
                  <a:pt x="0" y="117142"/>
                  <a:pt x="0" y="117142"/>
                </a:cubicBezTo>
                <a:cubicBezTo>
                  <a:pt x="0" y="119047"/>
                  <a:pt x="10909" y="120000"/>
                  <a:pt x="32727" y="120000"/>
                </a:cubicBezTo>
                <a:cubicBezTo>
                  <a:pt x="87272" y="120000"/>
                  <a:pt x="87272" y="120000"/>
                  <a:pt x="87272" y="120000"/>
                </a:cubicBezTo>
                <a:cubicBezTo>
                  <a:pt x="98181" y="120000"/>
                  <a:pt x="120000" y="119047"/>
                  <a:pt x="120000" y="117142"/>
                </a:cubicBezTo>
                <a:cubicBezTo>
                  <a:pt x="120000" y="3809"/>
                  <a:pt x="120000" y="3809"/>
                  <a:pt x="120000" y="3809"/>
                </a:cubicBezTo>
                <a:cubicBezTo>
                  <a:pt x="120000" y="1904"/>
                  <a:pt x="98181" y="0"/>
                  <a:pt x="87272" y="0"/>
                </a:cubicBezTo>
                <a:cubicBezTo>
                  <a:pt x="32727" y="0"/>
                  <a:pt x="32727" y="0"/>
                  <a:pt x="32727" y="0"/>
                </a:cubicBezTo>
                <a:cubicBezTo>
                  <a:pt x="10909" y="0"/>
                  <a:pt x="0" y="1904"/>
                  <a:pt x="0" y="3809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7697335" y="5763289"/>
            <a:ext cx="39893" cy="102584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7697335" y="833522"/>
            <a:ext cx="39893" cy="102584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4864855" y="411785"/>
            <a:ext cx="2872373" cy="590147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027" y="0"/>
                </a:moveTo>
                <a:cubicBezTo>
                  <a:pt x="17557" y="0"/>
                  <a:pt x="17557" y="0"/>
                  <a:pt x="17557" y="0"/>
                </a:cubicBezTo>
                <a:cubicBezTo>
                  <a:pt x="7880" y="0"/>
                  <a:pt x="0" y="3819"/>
                  <a:pt x="0" y="8576"/>
                </a:cubicBezTo>
                <a:cubicBezTo>
                  <a:pt x="0" y="111490"/>
                  <a:pt x="0" y="111490"/>
                  <a:pt x="0" y="111490"/>
                </a:cubicBezTo>
                <a:cubicBezTo>
                  <a:pt x="0" y="116180"/>
                  <a:pt x="7880" y="119999"/>
                  <a:pt x="17557" y="119999"/>
                </a:cubicBezTo>
                <a:cubicBezTo>
                  <a:pt x="102027" y="119999"/>
                  <a:pt x="102027" y="119999"/>
                  <a:pt x="102027" y="119999"/>
                </a:cubicBezTo>
                <a:cubicBezTo>
                  <a:pt x="111843" y="119999"/>
                  <a:pt x="119723" y="116180"/>
                  <a:pt x="120000" y="111490"/>
                </a:cubicBezTo>
                <a:cubicBezTo>
                  <a:pt x="120000" y="8576"/>
                  <a:pt x="120000" y="8576"/>
                  <a:pt x="120000" y="8576"/>
                </a:cubicBezTo>
                <a:cubicBezTo>
                  <a:pt x="119723" y="3819"/>
                  <a:pt x="111843" y="0"/>
                  <a:pt x="102027" y="0"/>
                </a:cubicBezTo>
                <a:close/>
                <a:moveTo>
                  <a:pt x="117096" y="110820"/>
                </a:moveTo>
                <a:cubicBezTo>
                  <a:pt x="117096" y="115108"/>
                  <a:pt x="110046" y="118525"/>
                  <a:pt x="101198" y="118525"/>
                </a:cubicBezTo>
                <a:cubicBezTo>
                  <a:pt x="18525" y="118525"/>
                  <a:pt x="18525" y="118525"/>
                  <a:pt x="18525" y="118525"/>
                </a:cubicBezTo>
                <a:cubicBezTo>
                  <a:pt x="9815" y="118525"/>
                  <a:pt x="2626" y="115108"/>
                  <a:pt x="2626" y="110820"/>
                </a:cubicBezTo>
                <a:cubicBezTo>
                  <a:pt x="2626" y="8777"/>
                  <a:pt x="2626" y="8777"/>
                  <a:pt x="2626" y="8777"/>
                </a:cubicBezTo>
                <a:cubicBezTo>
                  <a:pt x="2626" y="4556"/>
                  <a:pt x="9815" y="1072"/>
                  <a:pt x="18525" y="1072"/>
                </a:cubicBezTo>
                <a:cubicBezTo>
                  <a:pt x="101198" y="1072"/>
                  <a:pt x="101198" y="1072"/>
                  <a:pt x="101198" y="1072"/>
                </a:cubicBezTo>
                <a:cubicBezTo>
                  <a:pt x="110046" y="1072"/>
                  <a:pt x="117096" y="4556"/>
                  <a:pt x="117096" y="8777"/>
                </a:cubicBezTo>
                <a:lnTo>
                  <a:pt x="117096" y="110820"/>
                </a:ln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4907599" y="451679"/>
            <a:ext cx="2789736" cy="582453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206" y="120000"/>
                </a:moveTo>
                <a:cubicBezTo>
                  <a:pt x="17081" y="120000"/>
                  <a:pt x="17081" y="120000"/>
                  <a:pt x="17081" y="120000"/>
                </a:cubicBezTo>
                <a:cubicBezTo>
                  <a:pt x="7686" y="120000"/>
                  <a:pt x="0" y="116334"/>
                  <a:pt x="0" y="111855"/>
                </a:cubicBezTo>
                <a:cubicBezTo>
                  <a:pt x="0" y="8144"/>
                  <a:pt x="0" y="8144"/>
                  <a:pt x="0" y="8144"/>
                </a:cubicBezTo>
                <a:cubicBezTo>
                  <a:pt x="0" y="3665"/>
                  <a:pt x="7686" y="0"/>
                  <a:pt x="17081" y="0"/>
                </a:cubicBezTo>
                <a:cubicBezTo>
                  <a:pt x="102206" y="0"/>
                  <a:pt x="102206" y="0"/>
                  <a:pt x="102206" y="0"/>
                </a:cubicBezTo>
                <a:cubicBezTo>
                  <a:pt x="112028" y="0"/>
                  <a:pt x="120000" y="3800"/>
                  <a:pt x="120000" y="8484"/>
                </a:cubicBezTo>
                <a:cubicBezTo>
                  <a:pt x="120000" y="111515"/>
                  <a:pt x="120000" y="111515"/>
                  <a:pt x="120000" y="111515"/>
                </a:cubicBezTo>
                <a:cubicBezTo>
                  <a:pt x="120000" y="116199"/>
                  <a:pt x="112028" y="120000"/>
                  <a:pt x="102206" y="120000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5027281" y="1138428"/>
            <a:ext cx="2550371" cy="4425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5978" y="5686350"/>
            <a:ext cx="487277" cy="4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/>
          <p:nvPr/>
        </p:nvSpPr>
        <p:spPr>
          <a:xfrm>
            <a:off x="6095873" y="5723395"/>
            <a:ext cx="410339" cy="410338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6255449" y="571362"/>
            <a:ext cx="76938" cy="76938"/>
          </a:xfrm>
          <a:prstGeom prst="ellipse">
            <a:avLst/>
          </a:prstGeom>
          <a:solidFill>
            <a:srgbClr val="3C3E4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6067376" y="745186"/>
            <a:ext cx="461631" cy="626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2230" y="120000"/>
                </a:moveTo>
                <a:cubicBezTo>
                  <a:pt x="8633" y="120000"/>
                  <a:pt x="8633" y="120000"/>
                  <a:pt x="8633" y="120000"/>
                </a:cubicBezTo>
                <a:cubicBezTo>
                  <a:pt x="4316" y="120000"/>
                  <a:pt x="0" y="94736"/>
                  <a:pt x="0" y="56842"/>
                </a:cubicBezTo>
                <a:cubicBezTo>
                  <a:pt x="0" y="56842"/>
                  <a:pt x="0" y="56842"/>
                  <a:pt x="0" y="56842"/>
                </a:cubicBezTo>
                <a:cubicBezTo>
                  <a:pt x="0" y="25263"/>
                  <a:pt x="4316" y="0"/>
                  <a:pt x="8633" y="0"/>
                </a:cubicBezTo>
                <a:cubicBezTo>
                  <a:pt x="112230" y="0"/>
                  <a:pt x="112230" y="0"/>
                  <a:pt x="112230" y="0"/>
                </a:cubicBezTo>
                <a:cubicBezTo>
                  <a:pt x="116546" y="0"/>
                  <a:pt x="120000" y="25263"/>
                  <a:pt x="120000" y="56842"/>
                </a:cubicBezTo>
                <a:cubicBezTo>
                  <a:pt x="120000" y="56842"/>
                  <a:pt x="120000" y="56842"/>
                  <a:pt x="120000" y="56842"/>
                </a:cubicBezTo>
                <a:cubicBezTo>
                  <a:pt x="120000" y="94736"/>
                  <a:pt x="116546" y="120000"/>
                  <a:pt x="112230" y="120000"/>
                </a:cubicBezTo>
                <a:close/>
              </a:path>
            </a:pathLst>
          </a:custGeom>
          <a:solidFill>
            <a:srgbClr val="3C3E4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4850607" y="1152675"/>
            <a:ext cx="42744" cy="253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233"/>
                </a:moveTo>
                <a:cubicBezTo>
                  <a:pt x="0" y="113766"/>
                  <a:pt x="0" y="113766"/>
                  <a:pt x="0" y="113766"/>
                </a:cubicBezTo>
                <a:cubicBezTo>
                  <a:pt x="0" y="116883"/>
                  <a:pt x="18461" y="120000"/>
                  <a:pt x="36923" y="120000"/>
                </a:cubicBezTo>
                <a:cubicBezTo>
                  <a:pt x="83076" y="120000"/>
                  <a:pt x="83076" y="120000"/>
                  <a:pt x="83076" y="120000"/>
                </a:cubicBezTo>
                <a:cubicBezTo>
                  <a:pt x="101538" y="120000"/>
                  <a:pt x="120000" y="116883"/>
                  <a:pt x="120000" y="113766"/>
                </a:cubicBezTo>
                <a:cubicBezTo>
                  <a:pt x="120000" y="6233"/>
                  <a:pt x="120000" y="6233"/>
                  <a:pt x="120000" y="6233"/>
                </a:cubicBezTo>
                <a:cubicBezTo>
                  <a:pt x="120000" y="3116"/>
                  <a:pt x="101538" y="0"/>
                  <a:pt x="83076" y="0"/>
                </a:cubicBezTo>
                <a:cubicBezTo>
                  <a:pt x="36923" y="0"/>
                  <a:pt x="36923" y="0"/>
                  <a:pt x="36923" y="0"/>
                </a:cubicBezTo>
                <a:cubicBezTo>
                  <a:pt x="18461" y="0"/>
                  <a:pt x="0" y="3116"/>
                  <a:pt x="0" y="6233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4850607" y="1674147"/>
            <a:ext cx="42744" cy="4331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664"/>
                </a:moveTo>
                <a:cubicBezTo>
                  <a:pt x="0" y="116335"/>
                  <a:pt x="0" y="116335"/>
                  <a:pt x="0" y="116335"/>
                </a:cubicBezTo>
                <a:cubicBezTo>
                  <a:pt x="0" y="118167"/>
                  <a:pt x="18461" y="120000"/>
                  <a:pt x="36923" y="120000"/>
                </a:cubicBezTo>
                <a:cubicBezTo>
                  <a:pt x="83076" y="120000"/>
                  <a:pt x="83076" y="120000"/>
                  <a:pt x="83076" y="120000"/>
                </a:cubicBezTo>
                <a:cubicBezTo>
                  <a:pt x="101538" y="120000"/>
                  <a:pt x="120000" y="118167"/>
                  <a:pt x="120000" y="116335"/>
                </a:cubicBezTo>
                <a:cubicBezTo>
                  <a:pt x="120000" y="3664"/>
                  <a:pt x="120000" y="3664"/>
                  <a:pt x="120000" y="3664"/>
                </a:cubicBezTo>
                <a:cubicBezTo>
                  <a:pt x="120000" y="1832"/>
                  <a:pt x="101538" y="0"/>
                  <a:pt x="83076" y="0"/>
                </a:cubicBezTo>
                <a:cubicBezTo>
                  <a:pt x="36923" y="0"/>
                  <a:pt x="36923" y="0"/>
                  <a:pt x="36923" y="0"/>
                </a:cubicBezTo>
                <a:cubicBezTo>
                  <a:pt x="18461" y="0"/>
                  <a:pt x="0" y="1832"/>
                  <a:pt x="0" y="366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4850607" y="2212718"/>
            <a:ext cx="42744" cy="4274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769"/>
                </a:moveTo>
                <a:cubicBezTo>
                  <a:pt x="0" y="117230"/>
                  <a:pt x="0" y="117230"/>
                  <a:pt x="0" y="117230"/>
                </a:cubicBezTo>
                <a:cubicBezTo>
                  <a:pt x="0" y="119076"/>
                  <a:pt x="18461" y="120000"/>
                  <a:pt x="36923" y="120000"/>
                </a:cubicBezTo>
                <a:cubicBezTo>
                  <a:pt x="83076" y="120000"/>
                  <a:pt x="83076" y="120000"/>
                  <a:pt x="83076" y="120000"/>
                </a:cubicBezTo>
                <a:cubicBezTo>
                  <a:pt x="101538" y="120000"/>
                  <a:pt x="120000" y="119076"/>
                  <a:pt x="120000" y="117230"/>
                </a:cubicBezTo>
                <a:cubicBezTo>
                  <a:pt x="120000" y="2769"/>
                  <a:pt x="120000" y="2769"/>
                  <a:pt x="120000" y="2769"/>
                </a:cubicBezTo>
                <a:cubicBezTo>
                  <a:pt x="120000" y="923"/>
                  <a:pt x="101538" y="0"/>
                  <a:pt x="83076" y="0"/>
                </a:cubicBezTo>
                <a:cubicBezTo>
                  <a:pt x="36923" y="0"/>
                  <a:pt x="36923" y="0"/>
                  <a:pt x="36923" y="0"/>
                </a:cubicBezTo>
                <a:cubicBezTo>
                  <a:pt x="18461" y="0"/>
                  <a:pt x="0" y="923"/>
                  <a:pt x="0" y="2769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4864855" y="5788935"/>
            <a:ext cx="39893" cy="1025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7697335" y="5788935"/>
            <a:ext cx="39893" cy="1025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4864855" y="859169"/>
            <a:ext cx="39893" cy="1025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7697335" y="859169"/>
            <a:ext cx="39893" cy="1025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5805216" y="728088"/>
            <a:ext cx="105434" cy="105434"/>
          </a:xfrm>
          <a:prstGeom prst="ellipse">
            <a:avLst/>
          </a:prstGeom>
          <a:solidFill>
            <a:srgbClr val="3C3E4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pic" idx="2"/>
          </p:nvPr>
        </p:nvSpPr>
        <p:spPr>
          <a:xfrm>
            <a:off x="5027280" y="1138428"/>
            <a:ext cx="2550371" cy="442539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hone 6 Plus - 3 mockups view">
    <p:bg>
      <p:bgPr>
        <a:solidFill>
          <a:srgbClr val="F7F7F7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Shape 100"/>
          <p:cNvGrpSpPr/>
          <p:nvPr/>
        </p:nvGrpSpPr>
        <p:grpSpPr>
          <a:xfrm>
            <a:off x="487511" y="548596"/>
            <a:ext cx="1996778" cy="4046307"/>
            <a:chOff x="6467476" y="549047"/>
            <a:chExt cx="3883023" cy="7868629"/>
          </a:xfrm>
        </p:grpSpPr>
        <p:sp>
          <p:nvSpPr>
            <p:cNvPr id="101" name="Shape 101"/>
            <p:cNvSpPr/>
            <p:nvPr/>
          </p:nvSpPr>
          <p:spPr>
            <a:xfrm>
              <a:off x="10301107" y="2201801"/>
              <a:ext cx="49393" cy="5547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809"/>
                  </a:moveTo>
                  <a:cubicBezTo>
                    <a:pt x="0" y="117142"/>
                    <a:pt x="0" y="117142"/>
                    <a:pt x="0" y="117142"/>
                  </a:cubicBezTo>
                  <a:cubicBezTo>
                    <a:pt x="0" y="119047"/>
                    <a:pt x="10909" y="120000"/>
                    <a:pt x="32727" y="120000"/>
                  </a:cubicBezTo>
                  <a:cubicBezTo>
                    <a:pt x="87272" y="120000"/>
                    <a:pt x="87272" y="120000"/>
                    <a:pt x="87272" y="120000"/>
                  </a:cubicBezTo>
                  <a:cubicBezTo>
                    <a:pt x="98181" y="120000"/>
                    <a:pt x="120000" y="119047"/>
                    <a:pt x="120000" y="117142"/>
                  </a:cubicBezTo>
                  <a:cubicBezTo>
                    <a:pt x="120000" y="3809"/>
                    <a:pt x="120000" y="3809"/>
                    <a:pt x="120000" y="3809"/>
                  </a:cubicBezTo>
                  <a:cubicBezTo>
                    <a:pt x="120000" y="1904"/>
                    <a:pt x="98181" y="0"/>
                    <a:pt x="87272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904"/>
                    <a:pt x="0" y="380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10263114" y="7684385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10263114" y="1111363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6486473" y="549047"/>
              <a:ext cx="3829831" cy="78686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027" y="0"/>
                  </a:moveTo>
                  <a:cubicBezTo>
                    <a:pt x="17557" y="0"/>
                    <a:pt x="17557" y="0"/>
                    <a:pt x="17557" y="0"/>
                  </a:cubicBezTo>
                  <a:cubicBezTo>
                    <a:pt x="7880" y="0"/>
                    <a:pt x="0" y="3819"/>
                    <a:pt x="0" y="8576"/>
                  </a:cubicBezTo>
                  <a:cubicBezTo>
                    <a:pt x="0" y="111490"/>
                    <a:pt x="0" y="111490"/>
                    <a:pt x="0" y="111490"/>
                  </a:cubicBezTo>
                  <a:cubicBezTo>
                    <a:pt x="0" y="116180"/>
                    <a:pt x="7880" y="119999"/>
                    <a:pt x="17557" y="119999"/>
                  </a:cubicBezTo>
                  <a:cubicBezTo>
                    <a:pt x="102027" y="119999"/>
                    <a:pt x="102027" y="119999"/>
                    <a:pt x="102027" y="119999"/>
                  </a:cubicBezTo>
                  <a:cubicBezTo>
                    <a:pt x="111843" y="119999"/>
                    <a:pt x="119723" y="116180"/>
                    <a:pt x="120000" y="111490"/>
                  </a:cubicBezTo>
                  <a:cubicBezTo>
                    <a:pt x="120000" y="8576"/>
                    <a:pt x="120000" y="8576"/>
                    <a:pt x="120000" y="8576"/>
                  </a:cubicBezTo>
                  <a:cubicBezTo>
                    <a:pt x="119723" y="3819"/>
                    <a:pt x="111843" y="0"/>
                    <a:pt x="102027" y="0"/>
                  </a:cubicBezTo>
                  <a:close/>
                  <a:moveTo>
                    <a:pt x="117096" y="110820"/>
                  </a:moveTo>
                  <a:cubicBezTo>
                    <a:pt x="117096" y="115108"/>
                    <a:pt x="110046" y="118525"/>
                    <a:pt x="101198" y="118525"/>
                  </a:cubicBezTo>
                  <a:cubicBezTo>
                    <a:pt x="18525" y="118525"/>
                    <a:pt x="18525" y="118525"/>
                    <a:pt x="18525" y="118525"/>
                  </a:cubicBezTo>
                  <a:cubicBezTo>
                    <a:pt x="9815" y="118525"/>
                    <a:pt x="2626" y="115108"/>
                    <a:pt x="2626" y="110820"/>
                  </a:cubicBezTo>
                  <a:cubicBezTo>
                    <a:pt x="2626" y="8777"/>
                    <a:pt x="2626" y="8777"/>
                    <a:pt x="2626" y="8777"/>
                  </a:cubicBezTo>
                  <a:cubicBezTo>
                    <a:pt x="2626" y="4556"/>
                    <a:pt x="9815" y="1072"/>
                    <a:pt x="18525" y="1072"/>
                  </a:cubicBezTo>
                  <a:cubicBezTo>
                    <a:pt x="101198" y="1072"/>
                    <a:pt x="101198" y="1072"/>
                    <a:pt x="101198" y="1072"/>
                  </a:cubicBezTo>
                  <a:cubicBezTo>
                    <a:pt x="110046" y="1072"/>
                    <a:pt x="117096" y="4556"/>
                    <a:pt x="117096" y="8777"/>
                  </a:cubicBezTo>
                  <a:lnTo>
                    <a:pt x="117096" y="110820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6543466" y="602239"/>
              <a:ext cx="3719648" cy="7766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206" y="120000"/>
                  </a:moveTo>
                  <a:cubicBezTo>
                    <a:pt x="17081" y="120000"/>
                    <a:pt x="17081" y="120000"/>
                    <a:pt x="17081" y="120000"/>
                  </a:cubicBezTo>
                  <a:cubicBezTo>
                    <a:pt x="7686" y="120000"/>
                    <a:pt x="0" y="116334"/>
                    <a:pt x="0" y="111855"/>
                  </a:cubicBezTo>
                  <a:cubicBezTo>
                    <a:pt x="0" y="8144"/>
                    <a:pt x="0" y="8144"/>
                    <a:pt x="0" y="8144"/>
                  </a:cubicBezTo>
                  <a:cubicBezTo>
                    <a:pt x="0" y="3665"/>
                    <a:pt x="7686" y="0"/>
                    <a:pt x="17081" y="0"/>
                  </a:cubicBezTo>
                  <a:cubicBezTo>
                    <a:pt x="102206" y="0"/>
                    <a:pt x="102206" y="0"/>
                    <a:pt x="102206" y="0"/>
                  </a:cubicBezTo>
                  <a:cubicBezTo>
                    <a:pt x="112028" y="0"/>
                    <a:pt x="120000" y="3800"/>
                    <a:pt x="120000" y="8484"/>
                  </a:cubicBezTo>
                  <a:cubicBezTo>
                    <a:pt x="120000" y="111515"/>
                    <a:pt x="120000" y="111515"/>
                    <a:pt x="120000" y="111515"/>
                  </a:cubicBezTo>
                  <a:cubicBezTo>
                    <a:pt x="120000" y="116199"/>
                    <a:pt x="112028" y="120000"/>
                    <a:pt x="102206" y="12000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6703042" y="1517904"/>
              <a:ext cx="3400494" cy="59005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107" name="Shape 1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0"/>
              <a:ext cx="649702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Shape 108"/>
            <p:cNvSpPr/>
            <p:nvPr/>
          </p:nvSpPr>
          <p:spPr>
            <a:xfrm>
              <a:off x="8127831" y="7631193"/>
              <a:ext cx="547119" cy="547117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8340599" y="761816"/>
              <a:ext cx="102584" cy="102584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8089835" y="993582"/>
              <a:ext cx="615508" cy="83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230" y="120000"/>
                  </a:moveTo>
                  <a:cubicBezTo>
                    <a:pt x="8633" y="120000"/>
                    <a:pt x="8633" y="120000"/>
                    <a:pt x="8633" y="120000"/>
                  </a:cubicBezTo>
                  <a:cubicBezTo>
                    <a:pt x="4316" y="120000"/>
                    <a:pt x="0" y="94736"/>
                    <a:pt x="0" y="56842"/>
                  </a:cubicBezTo>
                  <a:cubicBezTo>
                    <a:pt x="0" y="56842"/>
                    <a:pt x="0" y="56842"/>
                    <a:pt x="0" y="56842"/>
                  </a:cubicBezTo>
                  <a:cubicBezTo>
                    <a:pt x="0" y="25263"/>
                    <a:pt x="4316" y="0"/>
                    <a:pt x="8633" y="0"/>
                  </a:cubicBezTo>
                  <a:cubicBezTo>
                    <a:pt x="112230" y="0"/>
                    <a:pt x="112230" y="0"/>
                    <a:pt x="112230" y="0"/>
                  </a:cubicBezTo>
                  <a:cubicBezTo>
                    <a:pt x="116546" y="0"/>
                    <a:pt x="120000" y="25263"/>
                    <a:pt x="120000" y="56842"/>
                  </a:cubicBezTo>
                  <a:cubicBezTo>
                    <a:pt x="120000" y="56842"/>
                    <a:pt x="120000" y="56842"/>
                    <a:pt x="120000" y="56842"/>
                  </a:cubicBezTo>
                  <a:cubicBezTo>
                    <a:pt x="120000" y="94736"/>
                    <a:pt x="116546" y="120000"/>
                    <a:pt x="112230" y="120000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6467476" y="1536900"/>
              <a:ext cx="56992" cy="338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233"/>
                  </a:moveTo>
                  <a:cubicBezTo>
                    <a:pt x="0" y="113766"/>
                    <a:pt x="0" y="113766"/>
                    <a:pt x="0" y="113766"/>
                  </a:cubicBezTo>
                  <a:cubicBezTo>
                    <a:pt x="0" y="116883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6883"/>
                    <a:pt x="120000" y="113766"/>
                  </a:cubicBezTo>
                  <a:cubicBezTo>
                    <a:pt x="120000" y="6233"/>
                    <a:pt x="120000" y="6233"/>
                    <a:pt x="120000" y="6233"/>
                  </a:cubicBezTo>
                  <a:cubicBezTo>
                    <a:pt x="120000" y="3116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3116"/>
                    <a:pt x="0" y="623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6467476" y="2232197"/>
              <a:ext cx="56992" cy="577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64"/>
                  </a:moveTo>
                  <a:cubicBezTo>
                    <a:pt x="0" y="116335"/>
                    <a:pt x="0" y="116335"/>
                    <a:pt x="0" y="116335"/>
                  </a:cubicBezTo>
                  <a:cubicBezTo>
                    <a:pt x="0" y="118167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8167"/>
                    <a:pt x="120000" y="116335"/>
                  </a:cubicBezTo>
                  <a:cubicBezTo>
                    <a:pt x="120000" y="3664"/>
                    <a:pt x="120000" y="3664"/>
                    <a:pt x="120000" y="3664"/>
                  </a:cubicBezTo>
                  <a:cubicBezTo>
                    <a:pt x="120000" y="1832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1832"/>
                    <a:pt x="0" y="366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6467476" y="2950291"/>
              <a:ext cx="56992" cy="569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69"/>
                  </a:moveTo>
                  <a:cubicBezTo>
                    <a:pt x="0" y="117230"/>
                    <a:pt x="0" y="117230"/>
                    <a:pt x="0" y="117230"/>
                  </a:cubicBezTo>
                  <a:cubicBezTo>
                    <a:pt x="0" y="119076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9076"/>
                    <a:pt x="120000" y="117230"/>
                  </a:cubicBezTo>
                  <a:cubicBezTo>
                    <a:pt x="120000" y="2769"/>
                    <a:pt x="120000" y="2769"/>
                    <a:pt x="120000" y="2769"/>
                  </a:cubicBezTo>
                  <a:cubicBezTo>
                    <a:pt x="120000" y="923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923"/>
                    <a:pt x="0" y="276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6486473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0263114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6486473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10263114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7740288" y="970784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19" name="Shape 119"/>
          <p:cNvSpPr>
            <a:spLocks noGrp="1"/>
          </p:cNvSpPr>
          <p:nvPr>
            <p:ph type="pic" idx="2"/>
          </p:nvPr>
        </p:nvSpPr>
        <p:spPr>
          <a:xfrm>
            <a:off x="608645" y="1038999"/>
            <a:ext cx="1748646" cy="304205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120" name="Shape 120"/>
          <p:cNvGrpSpPr/>
          <p:nvPr/>
        </p:nvGrpSpPr>
        <p:grpSpPr>
          <a:xfrm>
            <a:off x="3573611" y="548596"/>
            <a:ext cx="1996778" cy="4046307"/>
            <a:chOff x="6467476" y="549047"/>
            <a:chExt cx="3883023" cy="7868629"/>
          </a:xfrm>
        </p:grpSpPr>
        <p:sp>
          <p:nvSpPr>
            <p:cNvPr id="121" name="Shape 121"/>
            <p:cNvSpPr/>
            <p:nvPr/>
          </p:nvSpPr>
          <p:spPr>
            <a:xfrm>
              <a:off x="10301107" y="2201801"/>
              <a:ext cx="49393" cy="5547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809"/>
                  </a:moveTo>
                  <a:cubicBezTo>
                    <a:pt x="0" y="117142"/>
                    <a:pt x="0" y="117142"/>
                    <a:pt x="0" y="117142"/>
                  </a:cubicBezTo>
                  <a:cubicBezTo>
                    <a:pt x="0" y="119047"/>
                    <a:pt x="10909" y="120000"/>
                    <a:pt x="32727" y="120000"/>
                  </a:cubicBezTo>
                  <a:cubicBezTo>
                    <a:pt x="87272" y="120000"/>
                    <a:pt x="87272" y="120000"/>
                    <a:pt x="87272" y="120000"/>
                  </a:cubicBezTo>
                  <a:cubicBezTo>
                    <a:pt x="98181" y="120000"/>
                    <a:pt x="120000" y="119047"/>
                    <a:pt x="120000" y="117142"/>
                  </a:cubicBezTo>
                  <a:cubicBezTo>
                    <a:pt x="120000" y="3809"/>
                    <a:pt x="120000" y="3809"/>
                    <a:pt x="120000" y="3809"/>
                  </a:cubicBezTo>
                  <a:cubicBezTo>
                    <a:pt x="120000" y="1904"/>
                    <a:pt x="98181" y="0"/>
                    <a:pt x="87272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904"/>
                    <a:pt x="0" y="380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10263114" y="7684385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10263114" y="1111363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6486473" y="549047"/>
              <a:ext cx="3829831" cy="78686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027" y="0"/>
                  </a:moveTo>
                  <a:cubicBezTo>
                    <a:pt x="17557" y="0"/>
                    <a:pt x="17557" y="0"/>
                    <a:pt x="17557" y="0"/>
                  </a:cubicBezTo>
                  <a:cubicBezTo>
                    <a:pt x="7880" y="0"/>
                    <a:pt x="0" y="3819"/>
                    <a:pt x="0" y="8576"/>
                  </a:cubicBezTo>
                  <a:cubicBezTo>
                    <a:pt x="0" y="111490"/>
                    <a:pt x="0" y="111490"/>
                    <a:pt x="0" y="111490"/>
                  </a:cubicBezTo>
                  <a:cubicBezTo>
                    <a:pt x="0" y="116180"/>
                    <a:pt x="7880" y="119999"/>
                    <a:pt x="17557" y="119999"/>
                  </a:cubicBezTo>
                  <a:cubicBezTo>
                    <a:pt x="102027" y="119999"/>
                    <a:pt x="102027" y="119999"/>
                    <a:pt x="102027" y="119999"/>
                  </a:cubicBezTo>
                  <a:cubicBezTo>
                    <a:pt x="111843" y="119999"/>
                    <a:pt x="119723" y="116180"/>
                    <a:pt x="120000" y="111490"/>
                  </a:cubicBezTo>
                  <a:cubicBezTo>
                    <a:pt x="120000" y="8576"/>
                    <a:pt x="120000" y="8576"/>
                    <a:pt x="120000" y="8576"/>
                  </a:cubicBezTo>
                  <a:cubicBezTo>
                    <a:pt x="119723" y="3819"/>
                    <a:pt x="111843" y="0"/>
                    <a:pt x="102027" y="0"/>
                  </a:cubicBezTo>
                  <a:close/>
                  <a:moveTo>
                    <a:pt x="117096" y="110820"/>
                  </a:moveTo>
                  <a:cubicBezTo>
                    <a:pt x="117096" y="115108"/>
                    <a:pt x="110046" y="118525"/>
                    <a:pt x="101198" y="118525"/>
                  </a:cubicBezTo>
                  <a:cubicBezTo>
                    <a:pt x="18525" y="118525"/>
                    <a:pt x="18525" y="118525"/>
                    <a:pt x="18525" y="118525"/>
                  </a:cubicBezTo>
                  <a:cubicBezTo>
                    <a:pt x="9815" y="118525"/>
                    <a:pt x="2626" y="115108"/>
                    <a:pt x="2626" y="110820"/>
                  </a:cubicBezTo>
                  <a:cubicBezTo>
                    <a:pt x="2626" y="8777"/>
                    <a:pt x="2626" y="8777"/>
                    <a:pt x="2626" y="8777"/>
                  </a:cubicBezTo>
                  <a:cubicBezTo>
                    <a:pt x="2626" y="4556"/>
                    <a:pt x="9815" y="1072"/>
                    <a:pt x="18525" y="1072"/>
                  </a:cubicBezTo>
                  <a:cubicBezTo>
                    <a:pt x="101198" y="1072"/>
                    <a:pt x="101198" y="1072"/>
                    <a:pt x="101198" y="1072"/>
                  </a:cubicBezTo>
                  <a:cubicBezTo>
                    <a:pt x="110046" y="1072"/>
                    <a:pt x="117096" y="4556"/>
                    <a:pt x="117096" y="8777"/>
                  </a:cubicBezTo>
                  <a:lnTo>
                    <a:pt x="117096" y="110820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6543466" y="602239"/>
              <a:ext cx="3719648" cy="7766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206" y="120000"/>
                  </a:moveTo>
                  <a:cubicBezTo>
                    <a:pt x="17081" y="120000"/>
                    <a:pt x="17081" y="120000"/>
                    <a:pt x="17081" y="120000"/>
                  </a:cubicBezTo>
                  <a:cubicBezTo>
                    <a:pt x="7686" y="120000"/>
                    <a:pt x="0" y="116334"/>
                    <a:pt x="0" y="111855"/>
                  </a:cubicBezTo>
                  <a:cubicBezTo>
                    <a:pt x="0" y="8144"/>
                    <a:pt x="0" y="8144"/>
                    <a:pt x="0" y="8144"/>
                  </a:cubicBezTo>
                  <a:cubicBezTo>
                    <a:pt x="0" y="3665"/>
                    <a:pt x="7686" y="0"/>
                    <a:pt x="17081" y="0"/>
                  </a:cubicBezTo>
                  <a:cubicBezTo>
                    <a:pt x="102206" y="0"/>
                    <a:pt x="102206" y="0"/>
                    <a:pt x="102206" y="0"/>
                  </a:cubicBezTo>
                  <a:cubicBezTo>
                    <a:pt x="112028" y="0"/>
                    <a:pt x="120000" y="3800"/>
                    <a:pt x="120000" y="8484"/>
                  </a:cubicBezTo>
                  <a:cubicBezTo>
                    <a:pt x="120000" y="111515"/>
                    <a:pt x="120000" y="111515"/>
                    <a:pt x="120000" y="111515"/>
                  </a:cubicBezTo>
                  <a:cubicBezTo>
                    <a:pt x="120000" y="116199"/>
                    <a:pt x="112028" y="120000"/>
                    <a:pt x="102206" y="12000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6703042" y="1517904"/>
              <a:ext cx="3400494" cy="59005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127" name="Shape 1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0"/>
              <a:ext cx="649702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Shape 128"/>
            <p:cNvSpPr/>
            <p:nvPr/>
          </p:nvSpPr>
          <p:spPr>
            <a:xfrm>
              <a:off x="8127831" y="7631193"/>
              <a:ext cx="547119" cy="547117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8340599" y="761816"/>
              <a:ext cx="102584" cy="102584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8089835" y="993582"/>
              <a:ext cx="615508" cy="83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230" y="120000"/>
                  </a:moveTo>
                  <a:cubicBezTo>
                    <a:pt x="8633" y="120000"/>
                    <a:pt x="8633" y="120000"/>
                    <a:pt x="8633" y="120000"/>
                  </a:cubicBezTo>
                  <a:cubicBezTo>
                    <a:pt x="4316" y="120000"/>
                    <a:pt x="0" y="94736"/>
                    <a:pt x="0" y="56842"/>
                  </a:cubicBezTo>
                  <a:cubicBezTo>
                    <a:pt x="0" y="56842"/>
                    <a:pt x="0" y="56842"/>
                    <a:pt x="0" y="56842"/>
                  </a:cubicBezTo>
                  <a:cubicBezTo>
                    <a:pt x="0" y="25263"/>
                    <a:pt x="4316" y="0"/>
                    <a:pt x="8633" y="0"/>
                  </a:cubicBezTo>
                  <a:cubicBezTo>
                    <a:pt x="112230" y="0"/>
                    <a:pt x="112230" y="0"/>
                    <a:pt x="112230" y="0"/>
                  </a:cubicBezTo>
                  <a:cubicBezTo>
                    <a:pt x="116546" y="0"/>
                    <a:pt x="120000" y="25263"/>
                    <a:pt x="120000" y="56842"/>
                  </a:cubicBezTo>
                  <a:cubicBezTo>
                    <a:pt x="120000" y="56842"/>
                    <a:pt x="120000" y="56842"/>
                    <a:pt x="120000" y="56842"/>
                  </a:cubicBezTo>
                  <a:cubicBezTo>
                    <a:pt x="120000" y="94736"/>
                    <a:pt x="116546" y="120000"/>
                    <a:pt x="112230" y="120000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6467476" y="1536900"/>
              <a:ext cx="56992" cy="338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233"/>
                  </a:moveTo>
                  <a:cubicBezTo>
                    <a:pt x="0" y="113766"/>
                    <a:pt x="0" y="113766"/>
                    <a:pt x="0" y="113766"/>
                  </a:cubicBezTo>
                  <a:cubicBezTo>
                    <a:pt x="0" y="116883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6883"/>
                    <a:pt x="120000" y="113766"/>
                  </a:cubicBezTo>
                  <a:cubicBezTo>
                    <a:pt x="120000" y="6233"/>
                    <a:pt x="120000" y="6233"/>
                    <a:pt x="120000" y="6233"/>
                  </a:cubicBezTo>
                  <a:cubicBezTo>
                    <a:pt x="120000" y="3116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3116"/>
                    <a:pt x="0" y="623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6467476" y="2232197"/>
              <a:ext cx="56992" cy="577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64"/>
                  </a:moveTo>
                  <a:cubicBezTo>
                    <a:pt x="0" y="116335"/>
                    <a:pt x="0" y="116335"/>
                    <a:pt x="0" y="116335"/>
                  </a:cubicBezTo>
                  <a:cubicBezTo>
                    <a:pt x="0" y="118167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8167"/>
                    <a:pt x="120000" y="116335"/>
                  </a:cubicBezTo>
                  <a:cubicBezTo>
                    <a:pt x="120000" y="3664"/>
                    <a:pt x="120000" y="3664"/>
                    <a:pt x="120000" y="3664"/>
                  </a:cubicBezTo>
                  <a:cubicBezTo>
                    <a:pt x="120000" y="1832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1832"/>
                    <a:pt x="0" y="366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6467476" y="2950291"/>
              <a:ext cx="56992" cy="569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69"/>
                  </a:moveTo>
                  <a:cubicBezTo>
                    <a:pt x="0" y="117230"/>
                    <a:pt x="0" y="117230"/>
                    <a:pt x="0" y="117230"/>
                  </a:cubicBezTo>
                  <a:cubicBezTo>
                    <a:pt x="0" y="119076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9076"/>
                    <a:pt x="120000" y="117230"/>
                  </a:cubicBezTo>
                  <a:cubicBezTo>
                    <a:pt x="120000" y="2769"/>
                    <a:pt x="120000" y="2769"/>
                    <a:pt x="120000" y="2769"/>
                  </a:cubicBezTo>
                  <a:cubicBezTo>
                    <a:pt x="120000" y="923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923"/>
                    <a:pt x="0" y="276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6486473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10263114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6486473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10263114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7740288" y="970784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39" name="Shape 139"/>
          <p:cNvGrpSpPr/>
          <p:nvPr/>
        </p:nvGrpSpPr>
        <p:grpSpPr>
          <a:xfrm>
            <a:off x="6659711" y="548596"/>
            <a:ext cx="1996778" cy="4046307"/>
            <a:chOff x="6467476" y="549047"/>
            <a:chExt cx="3883023" cy="7868629"/>
          </a:xfrm>
        </p:grpSpPr>
        <p:sp>
          <p:nvSpPr>
            <p:cNvPr id="140" name="Shape 140"/>
            <p:cNvSpPr/>
            <p:nvPr/>
          </p:nvSpPr>
          <p:spPr>
            <a:xfrm>
              <a:off x="10301107" y="2201801"/>
              <a:ext cx="49393" cy="5547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809"/>
                  </a:moveTo>
                  <a:cubicBezTo>
                    <a:pt x="0" y="117142"/>
                    <a:pt x="0" y="117142"/>
                    <a:pt x="0" y="117142"/>
                  </a:cubicBezTo>
                  <a:cubicBezTo>
                    <a:pt x="0" y="119047"/>
                    <a:pt x="10909" y="120000"/>
                    <a:pt x="32727" y="120000"/>
                  </a:cubicBezTo>
                  <a:cubicBezTo>
                    <a:pt x="87272" y="120000"/>
                    <a:pt x="87272" y="120000"/>
                    <a:pt x="87272" y="120000"/>
                  </a:cubicBezTo>
                  <a:cubicBezTo>
                    <a:pt x="98181" y="120000"/>
                    <a:pt x="120000" y="119047"/>
                    <a:pt x="120000" y="117142"/>
                  </a:cubicBezTo>
                  <a:cubicBezTo>
                    <a:pt x="120000" y="3809"/>
                    <a:pt x="120000" y="3809"/>
                    <a:pt x="120000" y="3809"/>
                  </a:cubicBezTo>
                  <a:cubicBezTo>
                    <a:pt x="120000" y="1904"/>
                    <a:pt x="98181" y="0"/>
                    <a:pt x="87272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904"/>
                    <a:pt x="0" y="380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10263114" y="7684385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10263114" y="1111363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6486473" y="549047"/>
              <a:ext cx="3829831" cy="78686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027" y="0"/>
                  </a:moveTo>
                  <a:cubicBezTo>
                    <a:pt x="17557" y="0"/>
                    <a:pt x="17557" y="0"/>
                    <a:pt x="17557" y="0"/>
                  </a:cubicBezTo>
                  <a:cubicBezTo>
                    <a:pt x="7880" y="0"/>
                    <a:pt x="0" y="3819"/>
                    <a:pt x="0" y="8576"/>
                  </a:cubicBezTo>
                  <a:cubicBezTo>
                    <a:pt x="0" y="111490"/>
                    <a:pt x="0" y="111490"/>
                    <a:pt x="0" y="111490"/>
                  </a:cubicBezTo>
                  <a:cubicBezTo>
                    <a:pt x="0" y="116180"/>
                    <a:pt x="7880" y="119999"/>
                    <a:pt x="17557" y="119999"/>
                  </a:cubicBezTo>
                  <a:cubicBezTo>
                    <a:pt x="102027" y="119999"/>
                    <a:pt x="102027" y="119999"/>
                    <a:pt x="102027" y="119999"/>
                  </a:cubicBezTo>
                  <a:cubicBezTo>
                    <a:pt x="111843" y="119999"/>
                    <a:pt x="119723" y="116180"/>
                    <a:pt x="120000" y="111490"/>
                  </a:cubicBezTo>
                  <a:cubicBezTo>
                    <a:pt x="120000" y="8576"/>
                    <a:pt x="120000" y="8576"/>
                    <a:pt x="120000" y="8576"/>
                  </a:cubicBezTo>
                  <a:cubicBezTo>
                    <a:pt x="119723" y="3819"/>
                    <a:pt x="111843" y="0"/>
                    <a:pt x="102027" y="0"/>
                  </a:cubicBezTo>
                  <a:close/>
                  <a:moveTo>
                    <a:pt x="117096" y="110820"/>
                  </a:moveTo>
                  <a:cubicBezTo>
                    <a:pt x="117096" y="115108"/>
                    <a:pt x="110046" y="118525"/>
                    <a:pt x="101198" y="118525"/>
                  </a:cubicBezTo>
                  <a:cubicBezTo>
                    <a:pt x="18525" y="118525"/>
                    <a:pt x="18525" y="118525"/>
                    <a:pt x="18525" y="118525"/>
                  </a:cubicBezTo>
                  <a:cubicBezTo>
                    <a:pt x="9815" y="118525"/>
                    <a:pt x="2626" y="115108"/>
                    <a:pt x="2626" y="110820"/>
                  </a:cubicBezTo>
                  <a:cubicBezTo>
                    <a:pt x="2626" y="8777"/>
                    <a:pt x="2626" y="8777"/>
                    <a:pt x="2626" y="8777"/>
                  </a:cubicBezTo>
                  <a:cubicBezTo>
                    <a:pt x="2626" y="4556"/>
                    <a:pt x="9815" y="1072"/>
                    <a:pt x="18525" y="1072"/>
                  </a:cubicBezTo>
                  <a:cubicBezTo>
                    <a:pt x="101198" y="1072"/>
                    <a:pt x="101198" y="1072"/>
                    <a:pt x="101198" y="1072"/>
                  </a:cubicBezTo>
                  <a:cubicBezTo>
                    <a:pt x="110046" y="1072"/>
                    <a:pt x="117096" y="4556"/>
                    <a:pt x="117096" y="8777"/>
                  </a:cubicBezTo>
                  <a:lnTo>
                    <a:pt x="117096" y="110820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6543466" y="602239"/>
              <a:ext cx="3719648" cy="7766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206" y="120000"/>
                  </a:moveTo>
                  <a:cubicBezTo>
                    <a:pt x="17081" y="120000"/>
                    <a:pt x="17081" y="120000"/>
                    <a:pt x="17081" y="120000"/>
                  </a:cubicBezTo>
                  <a:cubicBezTo>
                    <a:pt x="7686" y="120000"/>
                    <a:pt x="0" y="116334"/>
                    <a:pt x="0" y="111855"/>
                  </a:cubicBezTo>
                  <a:cubicBezTo>
                    <a:pt x="0" y="8144"/>
                    <a:pt x="0" y="8144"/>
                    <a:pt x="0" y="8144"/>
                  </a:cubicBezTo>
                  <a:cubicBezTo>
                    <a:pt x="0" y="3665"/>
                    <a:pt x="7686" y="0"/>
                    <a:pt x="17081" y="0"/>
                  </a:cubicBezTo>
                  <a:cubicBezTo>
                    <a:pt x="102206" y="0"/>
                    <a:pt x="102206" y="0"/>
                    <a:pt x="102206" y="0"/>
                  </a:cubicBezTo>
                  <a:cubicBezTo>
                    <a:pt x="112028" y="0"/>
                    <a:pt x="120000" y="3800"/>
                    <a:pt x="120000" y="8484"/>
                  </a:cubicBezTo>
                  <a:cubicBezTo>
                    <a:pt x="120000" y="111515"/>
                    <a:pt x="120000" y="111515"/>
                    <a:pt x="120000" y="111515"/>
                  </a:cubicBezTo>
                  <a:cubicBezTo>
                    <a:pt x="120000" y="116199"/>
                    <a:pt x="112028" y="120000"/>
                    <a:pt x="102206" y="12000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6703042" y="1517904"/>
              <a:ext cx="3400494" cy="59005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146" name="Shape 1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0"/>
              <a:ext cx="649702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Shape 147"/>
            <p:cNvSpPr/>
            <p:nvPr/>
          </p:nvSpPr>
          <p:spPr>
            <a:xfrm>
              <a:off x="8127831" y="7631193"/>
              <a:ext cx="547119" cy="547117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8340599" y="761816"/>
              <a:ext cx="102584" cy="102584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8089835" y="993582"/>
              <a:ext cx="615508" cy="83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230" y="120000"/>
                  </a:moveTo>
                  <a:cubicBezTo>
                    <a:pt x="8633" y="120000"/>
                    <a:pt x="8633" y="120000"/>
                    <a:pt x="8633" y="120000"/>
                  </a:cubicBezTo>
                  <a:cubicBezTo>
                    <a:pt x="4316" y="120000"/>
                    <a:pt x="0" y="94736"/>
                    <a:pt x="0" y="56842"/>
                  </a:cubicBezTo>
                  <a:cubicBezTo>
                    <a:pt x="0" y="56842"/>
                    <a:pt x="0" y="56842"/>
                    <a:pt x="0" y="56842"/>
                  </a:cubicBezTo>
                  <a:cubicBezTo>
                    <a:pt x="0" y="25263"/>
                    <a:pt x="4316" y="0"/>
                    <a:pt x="8633" y="0"/>
                  </a:cubicBezTo>
                  <a:cubicBezTo>
                    <a:pt x="112230" y="0"/>
                    <a:pt x="112230" y="0"/>
                    <a:pt x="112230" y="0"/>
                  </a:cubicBezTo>
                  <a:cubicBezTo>
                    <a:pt x="116546" y="0"/>
                    <a:pt x="120000" y="25263"/>
                    <a:pt x="120000" y="56842"/>
                  </a:cubicBezTo>
                  <a:cubicBezTo>
                    <a:pt x="120000" y="56842"/>
                    <a:pt x="120000" y="56842"/>
                    <a:pt x="120000" y="56842"/>
                  </a:cubicBezTo>
                  <a:cubicBezTo>
                    <a:pt x="120000" y="94736"/>
                    <a:pt x="116546" y="120000"/>
                    <a:pt x="112230" y="120000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6467476" y="1536900"/>
              <a:ext cx="56992" cy="338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233"/>
                  </a:moveTo>
                  <a:cubicBezTo>
                    <a:pt x="0" y="113766"/>
                    <a:pt x="0" y="113766"/>
                    <a:pt x="0" y="113766"/>
                  </a:cubicBezTo>
                  <a:cubicBezTo>
                    <a:pt x="0" y="116883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6883"/>
                    <a:pt x="120000" y="113766"/>
                  </a:cubicBezTo>
                  <a:cubicBezTo>
                    <a:pt x="120000" y="6233"/>
                    <a:pt x="120000" y="6233"/>
                    <a:pt x="120000" y="6233"/>
                  </a:cubicBezTo>
                  <a:cubicBezTo>
                    <a:pt x="120000" y="3116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3116"/>
                    <a:pt x="0" y="623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>
              <a:off x="6467476" y="2232197"/>
              <a:ext cx="56992" cy="577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64"/>
                  </a:moveTo>
                  <a:cubicBezTo>
                    <a:pt x="0" y="116335"/>
                    <a:pt x="0" y="116335"/>
                    <a:pt x="0" y="116335"/>
                  </a:cubicBezTo>
                  <a:cubicBezTo>
                    <a:pt x="0" y="118167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8167"/>
                    <a:pt x="120000" y="116335"/>
                  </a:cubicBezTo>
                  <a:cubicBezTo>
                    <a:pt x="120000" y="3664"/>
                    <a:pt x="120000" y="3664"/>
                    <a:pt x="120000" y="3664"/>
                  </a:cubicBezTo>
                  <a:cubicBezTo>
                    <a:pt x="120000" y="1832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1832"/>
                    <a:pt x="0" y="366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6467476" y="2950291"/>
              <a:ext cx="56992" cy="569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69"/>
                  </a:moveTo>
                  <a:cubicBezTo>
                    <a:pt x="0" y="117230"/>
                    <a:pt x="0" y="117230"/>
                    <a:pt x="0" y="117230"/>
                  </a:cubicBezTo>
                  <a:cubicBezTo>
                    <a:pt x="0" y="119076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9076"/>
                    <a:pt x="120000" y="117230"/>
                  </a:cubicBezTo>
                  <a:cubicBezTo>
                    <a:pt x="120000" y="2769"/>
                    <a:pt x="120000" y="2769"/>
                    <a:pt x="120000" y="2769"/>
                  </a:cubicBezTo>
                  <a:cubicBezTo>
                    <a:pt x="120000" y="923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923"/>
                    <a:pt x="0" y="276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6486473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10263114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6486473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10263114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7740288" y="970784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8" name="Shape 158"/>
          <p:cNvSpPr>
            <a:spLocks noGrp="1"/>
          </p:cNvSpPr>
          <p:nvPr>
            <p:ph type="pic" idx="3"/>
          </p:nvPr>
        </p:nvSpPr>
        <p:spPr>
          <a:xfrm>
            <a:off x="3684977" y="1038999"/>
            <a:ext cx="1748646" cy="304205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pic" idx="4"/>
          </p:nvPr>
        </p:nvSpPr>
        <p:spPr>
          <a:xfrm>
            <a:off x="6780846" y="1038999"/>
            <a:ext cx="1748646" cy="304205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t - Vertical">
    <p:bg>
      <p:bgPr>
        <a:solidFill>
          <a:srgbClr val="F7F7F7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hape 161"/>
          <p:cNvGrpSpPr/>
          <p:nvPr/>
        </p:nvGrpSpPr>
        <p:grpSpPr>
          <a:xfrm>
            <a:off x="4907492" y="440768"/>
            <a:ext cx="2887294" cy="4261962"/>
            <a:chOff x="1063625" y="116201"/>
            <a:chExt cx="2790825" cy="4119562"/>
          </a:xfrm>
        </p:grpSpPr>
        <p:sp>
          <p:nvSpPr>
            <p:cNvPr id="162" name="Shape 162"/>
            <p:cNvSpPr/>
            <p:nvPr/>
          </p:nvSpPr>
          <p:spPr>
            <a:xfrm>
              <a:off x="1063625" y="116201"/>
              <a:ext cx="2790825" cy="411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"/>
                  </a:moveTo>
                  <a:cubicBezTo>
                    <a:pt x="119999" y="2769"/>
                    <a:pt x="116571" y="0"/>
                    <a:pt x="111771" y="0"/>
                  </a:cubicBezTo>
                  <a:cubicBezTo>
                    <a:pt x="8914" y="0"/>
                    <a:pt x="8914" y="0"/>
                    <a:pt x="8914" y="0"/>
                  </a:cubicBezTo>
                  <a:cubicBezTo>
                    <a:pt x="4114" y="0"/>
                    <a:pt x="0" y="2769"/>
                    <a:pt x="0" y="6000"/>
                  </a:cubicBezTo>
                  <a:cubicBezTo>
                    <a:pt x="0" y="114461"/>
                    <a:pt x="0" y="114461"/>
                    <a:pt x="0" y="114461"/>
                  </a:cubicBezTo>
                  <a:cubicBezTo>
                    <a:pt x="0" y="117692"/>
                    <a:pt x="4114" y="120000"/>
                    <a:pt x="8914" y="120000"/>
                  </a:cubicBezTo>
                  <a:cubicBezTo>
                    <a:pt x="111771" y="120000"/>
                    <a:pt x="111771" y="120000"/>
                    <a:pt x="111771" y="120000"/>
                  </a:cubicBezTo>
                  <a:cubicBezTo>
                    <a:pt x="116571" y="120000"/>
                    <a:pt x="119999" y="117692"/>
                    <a:pt x="119999" y="114461"/>
                  </a:cubicBezTo>
                  <a:lnTo>
                    <a:pt x="119999" y="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1063625" y="116201"/>
              <a:ext cx="2790825" cy="411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"/>
                  </a:moveTo>
                  <a:cubicBezTo>
                    <a:pt x="119999" y="2769"/>
                    <a:pt x="116571" y="0"/>
                    <a:pt x="111771" y="0"/>
                  </a:cubicBezTo>
                  <a:cubicBezTo>
                    <a:pt x="8914" y="0"/>
                    <a:pt x="8914" y="0"/>
                    <a:pt x="8914" y="0"/>
                  </a:cubicBezTo>
                  <a:cubicBezTo>
                    <a:pt x="4114" y="0"/>
                    <a:pt x="0" y="2769"/>
                    <a:pt x="0" y="6000"/>
                  </a:cubicBezTo>
                  <a:cubicBezTo>
                    <a:pt x="0" y="114461"/>
                    <a:pt x="0" y="114461"/>
                    <a:pt x="0" y="114461"/>
                  </a:cubicBezTo>
                  <a:cubicBezTo>
                    <a:pt x="0" y="117692"/>
                    <a:pt x="4114" y="120000"/>
                    <a:pt x="8914" y="120000"/>
                  </a:cubicBezTo>
                  <a:cubicBezTo>
                    <a:pt x="111771" y="120000"/>
                    <a:pt x="111771" y="120000"/>
                    <a:pt x="111771" y="120000"/>
                  </a:cubicBezTo>
                  <a:cubicBezTo>
                    <a:pt x="116571" y="120000"/>
                    <a:pt x="119999" y="117692"/>
                    <a:pt x="119999" y="114461"/>
                  </a:cubicBezTo>
                  <a:lnTo>
                    <a:pt x="119999" y="6000"/>
                  </a:lnTo>
                  <a:close/>
                </a:path>
              </a:pathLst>
            </a:custGeom>
            <a:noFill/>
            <a:ln w="38100" cap="flat" cmpd="sng">
              <a:solidFill>
                <a:srgbClr val="F9E5D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1208087" y="527364"/>
              <a:ext cx="2519362" cy="33115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2435225" y="306701"/>
              <a:ext cx="47625" cy="46037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2355850" y="3934139"/>
              <a:ext cx="206374" cy="206374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9E5D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67" name="Shape 167"/>
          <p:cNvSpPr>
            <a:spLocks noGrp="1"/>
          </p:cNvSpPr>
          <p:nvPr>
            <p:ph type="pic" idx="2"/>
          </p:nvPr>
        </p:nvSpPr>
        <p:spPr>
          <a:xfrm>
            <a:off x="5056949" y="866143"/>
            <a:ext cx="2606448" cy="342599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t - Horizontal">
    <p:bg>
      <p:bgPr>
        <a:solidFill>
          <a:srgbClr val="F7F7F7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Shape 169"/>
          <p:cNvGrpSpPr/>
          <p:nvPr/>
        </p:nvGrpSpPr>
        <p:grpSpPr>
          <a:xfrm rot="5400000">
            <a:off x="4907492" y="440768"/>
            <a:ext cx="2887294" cy="4261962"/>
            <a:chOff x="1063625" y="116201"/>
            <a:chExt cx="2790825" cy="4119562"/>
          </a:xfrm>
        </p:grpSpPr>
        <p:sp>
          <p:nvSpPr>
            <p:cNvPr id="170" name="Shape 170"/>
            <p:cNvSpPr/>
            <p:nvPr/>
          </p:nvSpPr>
          <p:spPr>
            <a:xfrm>
              <a:off x="1063625" y="116201"/>
              <a:ext cx="2790825" cy="411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"/>
                  </a:moveTo>
                  <a:cubicBezTo>
                    <a:pt x="119999" y="2769"/>
                    <a:pt x="116571" y="0"/>
                    <a:pt x="111771" y="0"/>
                  </a:cubicBezTo>
                  <a:cubicBezTo>
                    <a:pt x="8914" y="0"/>
                    <a:pt x="8914" y="0"/>
                    <a:pt x="8914" y="0"/>
                  </a:cubicBezTo>
                  <a:cubicBezTo>
                    <a:pt x="4114" y="0"/>
                    <a:pt x="0" y="2769"/>
                    <a:pt x="0" y="6000"/>
                  </a:cubicBezTo>
                  <a:cubicBezTo>
                    <a:pt x="0" y="114461"/>
                    <a:pt x="0" y="114461"/>
                    <a:pt x="0" y="114461"/>
                  </a:cubicBezTo>
                  <a:cubicBezTo>
                    <a:pt x="0" y="117692"/>
                    <a:pt x="4114" y="120000"/>
                    <a:pt x="8914" y="120000"/>
                  </a:cubicBezTo>
                  <a:cubicBezTo>
                    <a:pt x="111771" y="120000"/>
                    <a:pt x="111771" y="120000"/>
                    <a:pt x="111771" y="120000"/>
                  </a:cubicBezTo>
                  <a:cubicBezTo>
                    <a:pt x="116571" y="120000"/>
                    <a:pt x="119999" y="117692"/>
                    <a:pt x="119999" y="114461"/>
                  </a:cubicBezTo>
                  <a:lnTo>
                    <a:pt x="119999" y="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1063625" y="116201"/>
              <a:ext cx="2790825" cy="411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"/>
                  </a:moveTo>
                  <a:cubicBezTo>
                    <a:pt x="119999" y="2769"/>
                    <a:pt x="116571" y="0"/>
                    <a:pt x="111771" y="0"/>
                  </a:cubicBezTo>
                  <a:cubicBezTo>
                    <a:pt x="8914" y="0"/>
                    <a:pt x="8914" y="0"/>
                    <a:pt x="8914" y="0"/>
                  </a:cubicBezTo>
                  <a:cubicBezTo>
                    <a:pt x="4114" y="0"/>
                    <a:pt x="0" y="2769"/>
                    <a:pt x="0" y="6000"/>
                  </a:cubicBezTo>
                  <a:cubicBezTo>
                    <a:pt x="0" y="114461"/>
                    <a:pt x="0" y="114461"/>
                    <a:pt x="0" y="114461"/>
                  </a:cubicBezTo>
                  <a:cubicBezTo>
                    <a:pt x="0" y="117692"/>
                    <a:pt x="4114" y="120000"/>
                    <a:pt x="8914" y="120000"/>
                  </a:cubicBezTo>
                  <a:cubicBezTo>
                    <a:pt x="111771" y="120000"/>
                    <a:pt x="111771" y="120000"/>
                    <a:pt x="111771" y="120000"/>
                  </a:cubicBezTo>
                  <a:cubicBezTo>
                    <a:pt x="116571" y="120000"/>
                    <a:pt x="119999" y="117692"/>
                    <a:pt x="119999" y="114461"/>
                  </a:cubicBezTo>
                  <a:lnTo>
                    <a:pt x="119999" y="6000"/>
                  </a:lnTo>
                  <a:close/>
                </a:path>
              </a:pathLst>
            </a:custGeom>
            <a:noFill/>
            <a:ln w="38100" cap="flat" cmpd="sng">
              <a:solidFill>
                <a:srgbClr val="F9E5D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1208087" y="527364"/>
              <a:ext cx="2519362" cy="33115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2435225" y="306701"/>
              <a:ext cx="47625" cy="46037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355850" y="3934139"/>
              <a:ext cx="206374" cy="206374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9E5D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75" name="Shape 175"/>
          <p:cNvSpPr>
            <a:spLocks noGrp="1"/>
          </p:cNvSpPr>
          <p:nvPr>
            <p:ph type="pic" idx="2"/>
          </p:nvPr>
        </p:nvSpPr>
        <p:spPr>
          <a:xfrm>
            <a:off x="4630752" y="1277558"/>
            <a:ext cx="3425993" cy="260644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ptop - Fullscreen">
    <p:bg>
      <p:bgPr>
        <a:solidFill>
          <a:srgbClr val="F7F7F7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788583" y="408841"/>
            <a:ext cx="7568723" cy="47346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49" y="0"/>
                </a:moveTo>
                <a:cubicBezTo>
                  <a:pt x="115850" y="0"/>
                  <a:pt x="115850" y="0"/>
                  <a:pt x="115850" y="0"/>
                </a:cubicBezTo>
                <a:cubicBezTo>
                  <a:pt x="118123" y="0"/>
                  <a:pt x="120000" y="2998"/>
                  <a:pt x="120000" y="6629"/>
                </a:cubicBezTo>
                <a:lnTo>
                  <a:pt x="120000" y="120000"/>
                </a:lnTo>
                <a:lnTo>
                  <a:pt x="0" y="120000"/>
                </a:lnTo>
                <a:lnTo>
                  <a:pt x="0" y="115887"/>
                </a:lnTo>
                <a:cubicBezTo>
                  <a:pt x="0" y="6629"/>
                  <a:pt x="0" y="6629"/>
                  <a:pt x="0" y="6629"/>
                </a:cubicBezTo>
                <a:cubicBezTo>
                  <a:pt x="0" y="2998"/>
                  <a:pt x="1876" y="0"/>
                  <a:pt x="4149" y="0"/>
                </a:cubicBezTo>
                <a:close/>
              </a:path>
            </a:pathLst>
          </a:custGeom>
          <a:solidFill>
            <a:srgbClr val="33353A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795006" y="415265"/>
            <a:ext cx="7555873" cy="472823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50" y="0"/>
                </a:moveTo>
                <a:cubicBezTo>
                  <a:pt x="115923" y="0"/>
                  <a:pt x="115923" y="0"/>
                  <a:pt x="115923" y="0"/>
                </a:cubicBezTo>
                <a:cubicBezTo>
                  <a:pt x="118173" y="0"/>
                  <a:pt x="120000" y="2915"/>
                  <a:pt x="120000" y="6507"/>
                </a:cubicBezTo>
                <a:cubicBezTo>
                  <a:pt x="120000" y="77913"/>
                  <a:pt x="120000" y="106922"/>
                  <a:pt x="120000" y="118707"/>
                </a:cubicBezTo>
                <a:lnTo>
                  <a:pt x="120000" y="120000"/>
                </a:lnTo>
                <a:lnTo>
                  <a:pt x="0" y="120000"/>
                </a:lnTo>
                <a:lnTo>
                  <a:pt x="0" y="115844"/>
                </a:lnTo>
                <a:cubicBezTo>
                  <a:pt x="0" y="6507"/>
                  <a:pt x="0" y="6507"/>
                  <a:pt x="0" y="6507"/>
                </a:cubicBezTo>
                <a:cubicBezTo>
                  <a:pt x="0" y="2915"/>
                  <a:pt x="1826" y="0"/>
                  <a:pt x="4050" y="0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4545102" y="578034"/>
            <a:ext cx="59967" cy="59967"/>
          </a:xfrm>
          <a:prstGeom prst="ellipse">
            <a:avLst/>
          </a:prstGeom>
          <a:solidFill>
            <a:srgbClr val="191919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4560093" y="593027"/>
            <a:ext cx="29983" cy="29983"/>
          </a:xfrm>
          <a:prstGeom prst="ellipse">
            <a:avLst/>
          </a:prstGeom>
          <a:solidFill>
            <a:srgbClr val="000100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4568660" y="595167"/>
            <a:ext cx="10709" cy="8566"/>
          </a:xfrm>
          <a:prstGeom prst="ellipse">
            <a:avLst/>
          </a:prstGeom>
          <a:solidFill>
            <a:srgbClr val="272A29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4568660" y="610160"/>
            <a:ext cx="10709" cy="10709"/>
          </a:xfrm>
          <a:prstGeom prst="ellipse">
            <a:avLst/>
          </a:prstGeom>
          <a:solidFill>
            <a:srgbClr val="272A29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1062718" y="772928"/>
            <a:ext cx="7018311" cy="4381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0" name="Shape 210"/>
          <p:cNvSpPr>
            <a:spLocks noGrp="1"/>
          </p:cNvSpPr>
          <p:nvPr>
            <p:ph type="pic" idx="2"/>
          </p:nvPr>
        </p:nvSpPr>
        <p:spPr>
          <a:xfrm>
            <a:off x="1056291" y="772928"/>
            <a:ext cx="7024737" cy="437057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rtwatch">
    <p:bg>
      <p:bgPr>
        <a:solidFill>
          <a:srgbClr val="F7F7F7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5326271" y="585626"/>
            <a:ext cx="1752470" cy="84818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120000"/>
                </a:moveTo>
                <a:cubicBezTo>
                  <a:pt x="107175" y="107056"/>
                  <a:pt x="106390" y="93842"/>
                  <a:pt x="103380" y="33977"/>
                </a:cubicBezTo>
                <a:cubicBezTo>
                  <a:pt x="102464" y="16449"/>
                  <a:pt x="101941" y="11595"/>
                  <a:pt x="92519" y="8089"/>
                </a:cubicBezTo>
                <a:cubicBezTo>
                  <a:pt x="72366" y="539"/>
                  <a:pt x="48942" y="0"/>
                  <a:pt x="27480" y="8089"/>
                </a:cubicBezTo>
                <a:cubicBezTo>
                  <a:pt x="18058" y="11595"/>
                  <a:pt x="17535" y="16449"/>
                  <a:pt x="16619" y="33977"/>
                </a:cubicBezTo>
                <a:cubicBezTo>
                  <a:pt x="13740" y="93842"/>
                  <a:pt x="12824" y="107056"/>
                  <a:pt x="0" y="120000"/>
                </a:cubicBezTo>
                <a:cubicBezTo>
                  <a:pt x="37949" y="120000"/>
                  <a:pt x="82181" y="120000"/>
                  <a:pt x="119999" y="120000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5326271" y="3767267"/>
            <a:ext cx="1752470" cy="84818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0"/>
                </a:moveTo>
                <a:cubicBezTo>
                  <a:pt x="107175" y="12943"/>
                  <a:pt x="106390" y="26157"/>
                  <a:pt x="103380" y="86022"/>
                </a:cubicBezTo>
                <a:cubicBezTo>
                  <a:pt x="102464" y="103550"/>
                  <a:pt x="101941" y="108404"/>
                  <a:pt x="92519" y="111910"/>
                </a:cubicBezTo>
                <a:cubicBezTo>
                  <a:pt x="72366" y="119460"/>
                  <a:pt x="48942" y="120000"/>
                  <a:pt x="27480" y="111910"/>
                </a:cubicBezTo>
                <a:cubicBezTo>
                  <a:pt x="18058" y="108404"/>
                  <a:pt x="17535" y="103550"/>
                  <a:pt x="16619" y="86022"/>
                </a:cubicBezTo>
                <a:cubicBezTo>
                  <a:pt x="13740" y="26157"/>
                  <a:pt x="12824" y="12943"/>
                  <a:pt x="0" y="0"/>
                </a:cubicBezTo>
                <a:cubicBezTo>
                  <a:pt x="37949" y="0"/>
                  <a:pt x="82181" y="0"/>
                  <a:pt x="119999" y="0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5142751" y="1376758"/>
            <a:ext cx="2118558" cy="24437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332" y="120000"/>
                </a:moveTo>
                <a:cubicBezTo>
                  <a:pt x="20775" y="120000"/>
                  <a:pt x="20775" y="120000"/>
                  <a:pt x="20775" y="120000"/>
                </a:cubicBezTo>
                <a:cubicBezTo>
                  <a:pt x="9305" y="120000"/>
                  <a:pt x="0" y="112043"/>
                  <a:pt x="0" y="102121"/>
                </a:cubicBezTo>
                <a:cubicBezTo>
                  <a:pt x="0" y="17971"/>
                  <a:pt x="0" y="17971"/>
                  <a:pt x="0" y="17971"/>
                </a:cubicBezTo>
                <a:cubicBezTo>
                  <a:pt x="0" y="8049"/>
                  <a:pt x="9305" y="0"/>
                  <a:pt x="20775" y="0"/>
                </a:cubicBezTo>
                <a:cubicBezTo>
                  <a:pt x="99332" y="0"/>
                  <a:pt x="99332" y="0"/>
                  <a:pt x="99332" y="0"/>
                </a:cubicBezTo>
                <a:cubicBezTo>
                  <a:pt x="110802" y="0"/>
                  <a:pt x="120000" y="8049"/>
                  <a:pt x="120000" y="17971"/>
                </a:cubicBezTo>
                <a:cubicBezTo>
                  <a:pt x="120000" y="102121"/>
                  <a:pt x="120000" y="102121"/>
                  <a:pt x="120000" y="102121"/>
                </a:cubicBezTo>
                <a:cubicBezTo>
                  <a:pt x="120000" y="112043"/>
                  <a:pt x="110802" y="120000"/>
                  <a:pt x="99332" y="1200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7187141" y="1936825"/>
            <a:ext cx="177814" cy="41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709" y="60545"/>
                </a:moveTo>
                <a:cubicBezTo>
                  <a:pt x="118709" y="60545"/>
                  <a:pt x="118709" y="58909"/>
                  <a:pt x="118709" y="58909"/>
                </a:cubicBezTo>
                <a:cubicBezTo>
                  <a:pt x="120000" y="58909"/>
                  <a:pt x="120000" y="58909"/>
                  <a:pt x="120000" y="58909"/>
                </a:cubicBezTo>
                <a:cubicBezTo>
                  <a:pt x="118709" y="15272"/>
                  <a:pt x="120000" y="0"/>
                  <a:pt x="81290" y="0"/>
                </a:cubicBezTo>
                <a:cubicBezTo>
                  <a:pt x="60645" y="0"/>
                  <a:pt x="60645" y="0"/>
                  <a:pt x="60645" y="0"/>
                </a:cubicBezTo>
                <a:cubicBezTo>
                  <a:pt x="47741" y="0"/>
                  <a:pt x="36129" y="2727"/>
                  <a:pt x="30967" y="7636"/>
                </a:cubicBezTo>
                <a:cubicBezTo>
                  <a:pt x="10322" y="23454"/>
                  <a:pt x="10322" y="23454"/>
                  <a:pt x="10322" y="23454"/>
                </a:cubicBezTo>
                <a:cubicBezTo>
                  <a:pt x="5161" y="28363"/>
                  <a:pt x="0" y="33272"/>
                  <a:pt x="0" y="38727"/>
                </a:cubicBezTo>
                <a:cubicBezTo>
                  <a:pt x="0" y="59454"/>
                  <a:pt x="0" y="59454"/>
                  <a:pt x="0" y="59454"/>
                </a:cubicBezTo>
                <a:cubicBezTo>
                  <a:pt x="0" y="59454"/>
                  <a:pt x="0" y="59454"/>
                  <a:pt x="0" y="59454"/>
                </a:cubicBezTo>
                <a:cubicBezTo>
                  <a:pt x="0" y="80727"/>
                  <a:pt x="0" y="80727"/>
                  <a:pt x="0" y="80727"/>
                </a:cubicBezTo>
                <a:cubicBezTo>
                  <a:pt x="0" y="86181"/>
                  <a:pt x="5161" y="91090"/>
                  <a:pt x="10322" y="96000"/>
                </a:cubicBezTo>
                <a:cubicBezTo>
                  <a:pt x="29677" y="112363"/>
                  <a:pt x="29677" y="112363"/>
                  <a:pt x="29677" y="112363"/>
                </a:cubicBezTo>
                <a:cubicBezTo>
                  <a:pt x="34838" y="116727"/>
                  <a:pt x="47741" y="120000"/>
                  <a:pt x="60645" y="120000"/>
                </a:cubicBezTo>
                <a:cubicBezTo>
                  <a:pt x="81290" y="120000"/>
                  <a:pt x="81290" y="120000"/>
                  <a:pt x="81290" y="120000"/>
                </a:cubicBezTo>
                <a:cubicBezTo>
                  <a:pt x="120000" y="120000"/>
                  <a:pt x="118709" y="104727"/>
                  <a:pt x="120000" y="61090"/>
                </a:cubicBezTo>
                <a:cubicBezTo>
                  <a:pt x="118709" y="61090"/>
                  <a:pt x="118709" y="61090"/>
                  <a:pt x="118709" y="61090"/>
                </a:cubicBezTo>
                <a:cubicBezTo>
                  <a:pt x="118709" y="58909"/>
                  <a:pt x="118709" y="60545"/>
                  <a:pt x="118709" y="60545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7302198" y="1936825"/>
            <a:ext cx="62757" cy="41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8909"/>
                </a:moveTo>
                <a:cubicBezTo>
                  <a:pt x="116363" y="15272"/>
                  <a:pt x="120000" y="0"/>
                  <a:pt x="1090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0909" y="120000"/>
                  <a:pt x="10909" y="120000"/>
                  <a:pt x="10909" y="120000"/>
                </a:cubicBezTo>
                <a:cubicBezTo>
                  <a:pt x="120000" y="120000"/>
                  <a:pt x="116363" y="104727"/>
                  <a:pt x="120000" y="61090"/>
                </a:cubicBezTo>
                <a:cubicBezTo>
                  <a:pt x="116363" y="61090"/>
                  <a:pt x="116363" y="61090"/>
                  <a:pt x="116363" y="61090"/>
                </a:cubicBezTo>
                <a:cubicBezTo>
                  <a:pt x="116363" y="58909"/>
                  <a:pt x="116363" y="60545"/>
                  <a:pt x="116363" y="60545"/>
                </a:cubicBezTo>
                <a:cubicBezTo>
                  <a:pt x="116363" y="60545"/>
                  <a:pt x="116363" y="58909"/>
                  <a:pt x="116363" y="58909"/>
                </a:cubicBezTo>
                <a:lnTo>
                  <a:pt x="120000" y="58909"/>
                </a:lnTo>
                <a:close/>
              </a:path>
            </a:pathLst>
          </a:custGeom>
          <a:solidFill>
            <a:srgbClr val="CFD3D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7187141" y="1936825"/>
            <a:ext cx="177814" cy="20824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645" y="0"/>
                </a:moveTo>
                <a:cubicBezTo>
                  <a:pt x="47741" y="0"/>
                  <a:pt x="36129" y="5504"/>
                  <a:pt x="30967" y="15412"/>
                </a:cubicBezTo>
                <a:cubicBezTo>
                  <a:pt x="10322" y="47339"/>
                  <a:pt x="10322" y="47339"/>
                  <a:pt x="10322" y="47339"/>
                </a:cubicBezTo>
                <a:cubicBezTo>
                  <a:pt x="5161" y="57247"/>
                  <a:pt x="0" y="67155"/>
                  <a:pt x="0" y="78165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0" y="118899"/>
                  <a:pt x="0" y="118899"/>
                  <a:pt x="0" y="118899"/>
                </a:cubicBezTo>
                <a:cubicBezTo>
                  <a:pt x="120000" y="118899"/>
                  <a:pt x="120000" y="118899"/>
                  <a:pt x="120000" y="118899"/>
                </a:cubicBezTo>
                <a:cubicBezTo>
                  <a:pt x="118709" y="30825"/>
                  <a:pt x="120000" y="0"/>
                  <a:pt x="81290" y="0"/>
                </a:cubicBezTo>
                <a:lnTo>
                  <a:pt x="60645" y="0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7232783" y="2663297"/>
            <a:ext cx="54200" cy="6389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857" y="1432"/>
                </a:moveTo>
                <a:cubicBezTo>
                  <a:pt x="81428" y="0"/>
                  <a:pt x="55714" y="716"/>
                  <a:pt x="51428" y="2865"/>
                </a:cubicBezTo>
                <a:cubicBezTo>
                  <a:pt x="21428" y="11104"/>
                  <a:pt x="21428" y="11104"/>
                  <a:pt x="21428" y="11104"/>
                </a:cubicBezTo>
                <a:cubicBezTo>
                  <a:pt x="8571" y="14686"/>
                  <a:pt x="0" y="17910"/>
                  <a:pt x="0" y="21492"/>
                </a:cubicBezTo>
                <a:cubicBezTo>
                  <a:pt x="0" y="98507"/>
                  <a:pt x="0" y="98507"/>
                  <a:pt x="0" y="98507"/>
                </a:cubicBezTo>
                <a:cubicBezTo>
                  <a:pt x="0" y="102089"/>
                  <a:pt x="8571" y="105313"/>
                  <a:pt x="21428" y="108895"/>
                </a:cubicBezTo>
                <a:cubicBezTo>
                  <a:pt x="51428" y="117134"/>
                  <a:pt x="51428" y="117134"/>
                  <a:pt x="51428" y="117134"/>
                </a:cubicBezTo>
                <a:cubicBezTo>
                  <a:pt x="55714" y="119283"/>
                  <a:pt x="81428" y="120000"/>
                  <a:pt x="102857" y="118567"/>
                </a:cubicBezTo>
                <a:cubicBezTo>
                  <a:pt x="115714" y="117850"/>
                  <a:pt x="119999" y="116417"/>
                  <a:pt x="119999" y="114626"/>
                </a:cubicBezTo>
                <a:cubicBezTo>
                  <a:pt x="119999" y="5373"/>
                  <a:pt x="119999" y="5373"/>
                  <a:pt x="119999" y="5373"/>
                </a:cubicBezTo>
                <a:cubicBezTo>
                  <a:pt x="119999" y="3582"/>
                  <a:pt x="115714" y="2149"/>
                  <a:pt x="102857" y="1432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7302198" y="1936825"/>
            <a:ext cx="62757" cy="2063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20000"/>
                </a:moveTo>
                <a:cubicBezTo>
                  <a:pt x="116363" y="31111"/>
                  <a:pt x="120000" y="0"/>
                  <a:pt x="1090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lnTo>
                  <a:pt x="120000" y="120000"/>
                </a:ln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7232783" y="2663297"/>
            <a:ext cx="54200" cy="3185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857" y="2874"/>
                </a:moveTo>
                <a:cubicBezTo>
                  <a:pt x="81428" y="0"/>
                  <a:pt x="55714" y="1437"/>
                  <a:pt x="51428" y="5748"/>
                </a:cubicBezTo>
                <a:cubicBezTo>
                  <a:pt x="21428" y="22275"/>
                  <a:pt x="21428" y="22275"/>
                  <a:pt x="21428" y="22275"/>
                </a:cubicBezTo>
                <a:cubicBezTo>
                  <a:pt x="8571" y="29461"/>
                  <a:pt x="0" y="35928"/>
                  <a:pt x="0" y="43113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778"/>
                  <a:pt x="119999" y="10778"/>
                  <a:pt x="119999" y="10778"/>
                </a:cubicBezTo>
                <a:cubicBezTo>
                  <a:pt x="119999" y="7185"/>
                  <a:pt x="115714" y="4311"/>
                  <a:pt x="102857" y="2874"/>
                </a:cubicBez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5235937" y="1458533"/>
            <a:ext cx="1932185" cy="22821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1602" y="120000"/>
                </a:moveTo>
                <a:cubicBezTo>
                  <a:pt x="18516" y="120000"/>
                  <a:pt x="18516" y="120000"/>
                  <a:pt x="18516" y="120000"/>
                </a:cubicBezTo>
                <a:cubicBezTo>
                  <a:pt x="8308" y="120000"/>
                  <a:pt x="0" y="113082"/>
                  <a:pt x="0" y="104461"/>
                </a:cubicBezTo>
                <a:cubicBezTo>
                  <a:pt x="0" y="15538"/>
                  <a:pt x="0" y="15538"/>
                  <a:pt x="0" y="15538"/>
                </a:cubicBezTo>
                <a:cubicBezTo>
                  <a:pt x="0" y="7017"/>
                  <a:pt x="8308" y="0"/>
                  <a:pt x="18516" y="0"/>
                </a:cubicBezTo>
                <a:cubicBezTo>
                  <a:pt x="101602" y="0"/>
                  <a:pt x="101602" y="0"/>
                  <a:pt x="101602" y="0"/>
                </a:cubicBezTo>
                <a:cubicBezTo>
                  <a:pt x="111810" y="0"/>
                  <a:pt x="120000" y="7017"/>
                  <a:pt x="120000" y="15538"/>
                </a:cubicBezTo>
                <a:cubicBezTo>
                  <a:pt x="120000" y="104461"/>
                  <a:pt x="120000" y="104461"/>
                  <a:pt x="120000" y="104461"/>
                </a:cubicBezTo>
                <a:cubicBezTo>
                  <a:pt x="120000" y="113082"/>
                  <a:pt x="111810" y="120000"/>
                  <a:pt x="101602" y="120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2" name="Shape 222"/>
          <p:cNvSpPr>
            <a:spLocks noGrp="1"/>
          </p:cNvSpPr>
          <p:nvPr>
            <p:ph type="pic" idx="2"/>
          </p:nvPr>
        </p:nvSpPr>
        <p:spPr>
          <a:xfrm>
            <a:off x="5235937" y="1458533"/>
            <a:ext cx="1932185" cy="2282108"/>
          </a:xfrm>
          <a:prstGeom prst="roundRect">
            <a:avLst>
              <a:gd name="adj" fmla="val 15188"/>
            </a:avLst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get">
    <p:bg>
      <p:bgPr>
        <a:solidFill>
          <a:srgbClr val="F7F7F7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pic" idx="2"/>
          </p:nvPr>
        </p:nvSpPr>
        <p:spPr>
          <a:xfrm>
            <a:off x="1571625" y="1563149"/>
            <a:ext cx="1471393" cy="1471393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pic" idx="3"/>
          </p:nvPr>
        </p:nvSpPr>
        <p:spPr>
          <a:xfrm>
            <a:off x="6100981" y="1612215"/>
            <a:ext cx="1471393" cy="1471393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134" cy="52629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33333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etitors">
    <p:bg>
      <p:bgPr>
        <a:solidFill>
          <a:srgbClr val="F7F7F7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134" cy="52629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33333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pic" idx="2"/>
          </p:nvPr>
        </p:nvSpPr>
        <p:spPr>
          <a:xfrm>
            <a:off x="879051" y="1886850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pic" idx="3"/>
          </p:nvPr>
        </p:nvSpPr>
        <p:spPr>
          <a:xfrm>
            <a:off x="2872774" y="1886850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pic" idx="4"/>
          </p:nvPr>
        </p:nvSpPr>
        <p:spPr>
          <a:xfrm>
            <a:off x="4866497" y="1886850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pic" idx="5"/>
          </p:nvPr>
        </p:nvSpPr>
        <p:spPr>
          <a:xfrm>
            <a:off x="6860220" y="1886850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pic" idx="6"/>
          </p:nvPr>
        </p:nvSpPr>
        <p:spPr>
          <a:xfrm>
            <a:off x="879051" y="3125284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pic" idx="7"/>
          </p:nvPr>
        </p:nvSpPr>
        <p:spPr>
          <a:xfrm>
            <a:off x="2872774" y="3125284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pic" idx="8"/>
          </p:nvPr>
        </p:nvSpPr>
        <p:spPr>
          <a:xfrm>
            <a:off x="4866497" y="3125284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pic" idx="9"/>
          </p:nvPr>
        </p:nvSpPr>
        <p:spPr>
          <a:xfrm>
            <a:off x="6860220" y="3125284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nders">
    <p:bg>
      <p:bgPr>
        <a:solidFill>
          <a:srgbClr val="F7F7F7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134" cy="52629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33333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pic" idx="2"/>
          </p:nvPr>
        </p:nvSpPr>
        <p:spPr>
          <a:xfrm>
            <a:off x="1060236" y="1430439"/>
            <a:ext cx="1191206" cy="1191206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pic" idx="3"/>
          </p:nvPr>
        </p:nvSpPr>
        <p:spPr>
          <a:xfrm>
            <a:off x="3977608" y="1430439"/>
            <a:ext cx="1191206" cy="1191206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pic" idx="4"/>
          </p:nvPr>
        </p:nvSpPr>
        <p:spPr>
          <a:xfrm>
            <a:off x="6894980" y="1430439"/>
            <a:ext cx="1191206" cy="1191206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s - 6 Collage">
    <p:bg>
      <p:bgPr>
        <a:solidFill>
          <a:srgbClr val="F7F7F7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pic" idx="5"/>
          </p:nvPr>
        </p:nvSpPr>
        <p:spPr>
          <a:xfrm>
            <a:off x="6096000" y="257175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pic" idx="6"/>
          </p:nvPr>
        </p:nvSpPr>
        <p:spPr>
          <a:xfrm>
            <a:off x="3048000" y="257175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pic" idx="7"/>
          </p:nvPr>
        </p:nvSpPr>
        <p:spPr>
          <a:xfrm>
            <a:off x="0" y="257175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- 2 Collage">
    <p:bg>
      <p:bgPr>
        <a:solidFill>
          <a:srgbClr val="F7F7F7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- Fullscreen">
    <p:bg>
      <p:bgPr>
        <a:solidFill>
          <a:srgbClr val="F7F7F7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or.fr">
    <p:bg>
      <p:bgPr>
        <a:solidFill>
          <a:srgbClr val="1B1B1B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629840" y="1200150"/>
            <a:ext cx="3309937" cy="1454243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Proudly made </a:t>
            </a:r>
            <a:b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by</a:t>
            </a:r>
            <a:r>
              <a:rPr lang="en" sz="3000">
                <a:solidFill>
                  <a:srgbClr val="99999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Slidor.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With</a:t>
            </a:r>
            <a:r>
              <a:rPr lang="en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256" name="Shape 256"/>
          <p:cNvSpPr/>
          <p:nvPr/>
        </p:nvSpPr>
        <p:spPr>
          <a:xfrm>
            <a:off x="1535906" y="2237302"/>
            <a:ext cx="351509" cy="3080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5391"/>
                </a:moveTo>
                <a:cubicBezTo>
                  <a:pt x="0" y="79631"/>
                  <a:pt x="59516" y="120000"/>
                  <a:pt x="59516" y="120000"/>
                </a:cubicBezTo>
                <a:cubicBezTo>
                  <a:pt x="59516" y="120000"/>
                  <a:pt x="120000" y="80737"/>
                  <a:pt x="120000" y="36497"/>
                </a:cubicBezTo>
                <a:cubicBezTo>
                  <a:pt x="120000" y="18248"/>
                  <a:pt x="108870" y="1105"/>
                  <a:pt x="91451" y="552"/>
                </a:cubicBezTo>
                <a:cubicBezTo>
                  <a:pt x="75000" y="552"/>
                  <a:pt x="60000" y="13271"/>
                  <a:pt x="60000" y="31520"/>
                </a:cubicBezTo>
                <a:cubicBezTo>
                  <a:pt x="60000" y="13271"/>
                  <a:pt x="45483" y="552"/>
                  <a:pt x="29516" y="552"/>
                </a:cubicBezTo>
                <a:cubicBezTo>
                  <a:pt x="12096" y="0"/>
                  <a:pt x="0" y="17142"/>
                  <a:pt x="0" y="35391"/>
                </a:cubicBezTo>
                <a:close/>
              </a:path>
            </a:pathLst>
          </a:custGeom>
          <a:noFill/>
          <a:ln w="28575" cap="flat" cmpd="sng">
            <a:solidFill>
              <a:srgbClr val="FE135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5281" y="4829175"/>
            <a:ext cx="926403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2080022" y="2123479"/>
            <a:ext cx="1972865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from Paris.</a:t>
            </a:r>
          </a:p>
        </p:txBody>
      </p:sp>
      <p:sp>
        <p:nvSpPr>
          <p:cNvPr id="259" name="Shape 259">
            <a:hlinkClick r:id="rId3"/>
          </p:cNvPr>
          <p:cNvSpPr/>
          <p:nvPr/>
        </p:nvSpPr>
        <p:spPr>
          <a:xfrm>
            <a:off x="629840" y="3062896"/>
            <a:ext cx="2827733" cy="628649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400">
                <a:solidFill>
                  <a:srgbClr val="99999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SAY HELLO</a:t>
            </a:r>
          </a:p>
        </p:txBody>
      </p:sp>
      <p:grpSp>
        <p:nvGrpSpPr>
          <p:cNvPr id="260" name="Shape 260"/>
          <p:cNvGrpSpPr/>
          <p:nvPr/>
        </p:nvGrpSpPr>
        <p:grpSpPr>
          <a:xfrm>
            <a:off x="4901379" y="2877675"/>
            <a:ext cx="4242621" cy="2265825"/>
            <a:chOff x="5818189" y="1958041"/>
            <a:chExt cx="5656828" cy="3021100"/>
          </a:xfrm>
        </p:grpSpPr>
        <p:sp>
          <p:nvSpPr>
            <p:cNvPr id="261" name="Shape 261"/>
            <p:cNvSpPr/>
            <p:nvPr/>
          </p:nvSpPr>
          <p:spPr>
            <a:xfrm>
              <a:off x="8927532" y="2652276"/>
              <a:ext cx="673641" cy="267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789" y="120000"/>
                  </a:moveTo>
                  <a:cubicBezTo>
                    <a:pt x="21052" y="120000"/>
                    <a:pt x="21052" y="120000"/>
                    <a:pt x="21052" y="120000"/>
                  </a:cubicBezTo>
                  <a:cubicBezTo>
                    <a:pt x="9473" y="120000"/>
                    <a:pt x="0" y="96000"/>
                    <a:pt x="0" y="66666"/>
                  </a:cubicBezTo>
                  <a:cubicBezTo>
                    <a:pt x="0" y="37333"/>
                    <a:pt x="9473" y="13333"/>
                    <a:pt x="21052" y="13333"/>
                  </a:cubicBezTo>
                  <a:cubicBezTo>
                    <a:pt x="26315" y="13333"/>
                    <a:pt x="31578" y="18666"/>
                    <a:pt x="34736" y="26666"/>
                  </a:cubicBezTo>
                  <a:cubicBezTo>
                    <a:pt x="36842" y="32000"/>
                    <a:pt x="36842" y="37333"/>
                    <a:pt x="35789" y="42666"/>
                  </a:cubicBezTo>
                  <a:cubicBezTo>
                    <a:pt x="33684" y="45333"/>
                    <a:pt x="31578" y="48000"/>
                    <a:pt x="29473" y="42666"/>
                  </a:cubicBezTo>
                  <a:cubicBezTo>
                    <a:pt x="27368" y="37333"/>
                    <a:pt x="24210" y="34666"/>
                    <a:pt x="21052" y="34666"/>
                  </a:cubicBezTo>
                  <a:cubicBezTo>
                    <a:pt x="13684" y="34666"/>
                    <a:pt x="8421" y="48000"/>
                    <a:pt x="8421" y="66666"/>
                  </a:cubicBezTo>
                  <a:cubicBezTo>
                    <a:pt x="8421" y="82666"/>
                    <a:pt x="13684" y="98666"/>
                    <a:pt x="21052" y="98666"/>
                  </a:cubicBezTo>
                  <a:cubicBezTo>
                    <a:pt x="95789" y="98666"/>
                    <a:pt x="95789" y="98666"/>
                    <a:pt x="95789" y="98666"/>
                  </a:cubicBezTo>
                  <a:cubicBezTo>
                    <a:pt x="104210" y="98666"/>
                    <a:pt x="111578" y="80000"/>
                    <a:pt x="111578" y="58666"/>
                  </a:cubicBezTo>
                  <a:cubicBezTo>
                    <a:pt x="111578" y="37333"/>
                    <a:pt x="104210" y="21333"/>
                    <a:pt x="95789" y="21333"/>
                  </a:cubicBezTo>
                  <a:cubicBezTo>
                    <a:pt x="91578" y="21333"/>
                    <a:pt x="87368" y="26666"/>
                    <a:pt x="85263" y="34666"/>
                  </a:cubicBezTo>
                  <a:cubicBezTo>
                    <a:pt x="83157" y="37333"/>
                    <a:pt x="81052" y="40000"/>
                    <a:pt x="78947" y="34666"/>
                  </a:cubicBezTo>
                  <a:cubicBezTo>
                    <a:pt x="76842" y="32000"/>
                    <a:pt x="76842" y="24000"/>
                    <a:pt x="78947" y="21333"/>
                  </a:cubicBezTo>
                  <a:cubicBezTo>
                    <a:pt x="83157" y="8000"/>
                    <a:pt x="89473" y="0"/>
                    <a:pt x="95789" y="0"/>
                  </a:cubicBezTo>
                  <a:cubicBezTo>
                    <a:pt x="109473" y="0"/>
                    <a:pt x="119999" y="26666"/>
                    <a:pt x="119999" y="58666"/>
                  </a:cubicBezTo>
                  <a:cubicBezTo>
                    <a:pt x="119999" y="93333"/>
                    <a:pt x="109473" y="120000"/>
                    <a:pt x="95789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9168749" y="2516959"/>
              <a:ext cx="308875" cy="1853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769" y="120000"/>
                  </a:move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03846" y="120000"/>
                    <a:pt x="101538" y="112258"/>
                    <a:pt x="101538" y="104516"/>
                  </a:cubicBezTo>
                  <a:cubicBezTo>
                    <a:pt x="101538" y="100645"/>
                    <a:pt x="101538" y="100645"/>
                    <a:pt x="101538" y="100645"/>
                  </a:cubicBezTo>
                  <a:cubicBezTo>
                    <a:pt x="101538" y="61935"/>
                    <a:pt x="83076" y="30967"/>
                    <a:pt x="60000" y="30967"/>
                  </a:cubicBezTo>
                  <a:cubicBezTo>
                    <a:pt x="39230" y="30967"/>
                    <a:pt x="23076" y="54193"/>
                    <a:pt x="18461" y="89032"/>
                  </a:cubicBezTo>
                  <a:cubicBezTo>
                    <a:pt x="18461" y="96774"/>
                    <a:pt x="13846" y="100645"/>
                    <a:pt x="6923" y="100645"/>
                  </a:cubicBezTo>
                  <a:cubicBezTo>
                    <a:pt x="2307" y="96774"/>
                    <a:pt x="0" y="89032"/>
                    <a:pt x="0" y="81290"/>
                  </a:cubicBezTo>
                  <a:cubicBezTo>
                    <a:pt x="6923" y="34838"/>
                    <a:pt x="30000" y="0"/>
                    <a:pt x="60000" y="0"/>
                  </a:cubicBezTo>
                  <a:cubicBezTo>
                    <a:pt x="92307" y="0"/>
                    <a:pt x="120000" y="46451"/>
                    <a:pt x="120000" y="100645"/>
                  </a:cubicBezTo>
                  <a:cubicBezTo>
                    <a:pt x="120000" y="104516"/>
                    <a:pt x="120000" y="104516"/>
                    <a:pt x="120000" y="104516"/>
                  </a:cubicBezTo>
                  <a:cubicBezTo>
                    <a:pt x="120000" y="112258"/>
                    <a:pt x="115384" y="120000"/>
                    <a:pt x="110769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9033432" y="2552259"/>
              <a:ext cx="205917" cy="1794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142" y="120000"/>
                  </a:moveTo>
                  <a:cubicBezTo>
                    <a:pt x="13714" y="120000"/>
                    <a:pt x="6857" y="116000"/>
                    <a:pt x="6857" y="112000"/>
                  </a:cubicBezTo>
                  <a:cubicBezTo>
                    <a:pt x="3428" y="100000"/>
                    <a:pt x="0" y="92000"/>
                    <a:pt x="0" y="80000"/>
                  </a:cubicBezTo>
                  <a:cubicBezTo>
                    <a:pt x="0" y="36000"/>
                    <a:pt x="30857" y="0"/>
                    <a:pt x="68571" y="0"/>
                  </a:cubicBezTo>
                  <a:cubicBezTo>
                    <a:pt x="85714" y="0"/>
                    <a:pt x="99428" y="8000"/>
                    <a:pt x="113142" y="20000"/>
                  </a:cubicBezTo>
                  <a:cubicBezTo>
                    <a:pt x="120000" y="28000"/>
                    <a:pt x="120000" y="36000"/>
                    <a:pt x="113142" y="44000"/>
                  </a:cubicBezTo>
                  <a:cubicBezTo>
                    <a:pt x="109714" y="52000"/>
                    <a:pt x="99428" y="52000"/>
                    <a:pt x="96000" y="44000"/>
                  </a:cubicBezTo>
                  <a:cubicBezTo>
                    <a:pt x="89142" y="40000"/>
                    <a:pt x="82285" y="32000"/>
                    <a:pt x="68571" y="32000"/>
                  </a:cubicBezTo>
                  <a:cubicBezTo>
                    <a:pt x="44571" y="32000"/>
                    <a:pt x="27428" y="56000"/>
                    <a:pt x="27428" y="80000"/>
                  </a:cubicBezTo>
                  <a:cubicBezTo>
                    <a:pt x="27428" y="88000"/>
                    <a:pt x="27428" y="92000"/>
                    <a:pt x="30857" y="100000"/>
                  </a:cubicBezTo>
                  <a:cubicBezTo>
                    <a:pt x="34285" y="108000"/>
                    <a:pt x="30857" y="116000"/>
                    <a:pt x="24000" y="120000"/>
                  </a:cubicBezTo>
                  <a:cubicBezTo>
                    <a:pt x="20571" y="120000"/>
                    <a:pt x="20571" y="120000"/>
                    <a:pt x="17142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965606" y="3102352"/>
              <a:ext cx="123550" cy="2000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857" y="120000"/>
                  </a:moveTo>
                  <a:cubicBezTo>
                    <a:pt x="5714" y="120000"/>
                    <a:pt x="0" y="116470"/>
                    <a:pt x="0" y="105882"/>
                  </a:cubicBezTo>
                  <a:cubicBezTo>
                    <a:pt x="0" y="98823"/>
                    <a:pt x="5714" y="91764"/>
                    <a:pt x="22857" y="91764"/>
                  </a:cubicBezTo>
                  <a:cubicBezTo>
                    <a:pt x="51428" y="91764"/>
                    <a:pt x="74285" y="77647"/>
                    <a:pt x="74285" y="60000"/>
                  </a:cubicBezTo>
                  <a:cubicBezTo>
                    <a:pt x="74285" y="42352"/>
                    <a:pt x="51428" y="28235"/>
                    <a:pt x="22857" y="28235"/>
                  </a:cubicBezTo>
                  <a:cubicBezTo>
                    <a:pt x="5714" y="28235"/>
                    <a:pt x="0" y="21176"/>
                    <a:pt x="0" y="14117"/>
                  </a:cubicBezTo>
                  <a:cubicBezTo>
                    <a:pt x="0" y="7058"/>
                    <a:pt x="5714" y="0"/>
                    <a:pt x="22857" y="0"/>
                  </a:cubicBezTo>
                  <a:cubicBezTo>
                    <a:pt x="74285" y="0"/>
                    <a:pt x="120000" y="28235"/>
                    <a:pt x="120000" y="60000"/>
                  </a:cubicBezTo>
                  <a:cubicBezTo>
                    <a:pt x="120000" y="95294"/>
                    <a:pt x="74285" y="120000"/>
                    <a:pt x="22857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7633197" y="3078819"/>
              <a:ext cx="455958" cy="2235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506" y="120000"/>
                  </a:moveTo>
                  <a:cubicBezTo>
                    <a:pt x="29610" y="120000"/>
                    <a:pt x="29610" y="120000"/>
                    <a:pt x="29610" y="120000"/>
                  </a:cubicBezTo>
                  <a:cubicBezTo>
                    <a:pt x="12467" y="120000"/>
                    <a:pt x="0" y="94736"/>
                    <a:pt x="0" y="60000"/>
                  </a:cubicBezTo>
                  <a:cubicBezTo>
                    <a:pt x="0" y="28421"/>
                    <a:pt x="12467" y="0"/>
                    <a:pt x="29610" y="0"/>
                  </a:cubicBezTo>
                  <a:cubicBezTo>
                    <a:pt x="35844" y="0"/>
                    <a:pt x="43636" y="3157"/>
                    <a:pt x="48311" y="12631"/>
                  </a:cubicBezTo>
                  <a:cubicBezTo>
                    <a:pt x="51428" y="15789"/>
                    <a:pt x="51428" y="25263"/>
                    <a:pt x="49870" y="31578"/>
                  </a:cubicBezTo>
                  <a:cubicBezTo>
                    <a:pt x="46753" y="34736"/>
                    <a:pt x="43636" y="37894"/>
                    <a:pt x="40519" y="31578"/>
                  </a:cubicBezTo>
                  <a:cubicBezTo>
                    <a:pt x="37402" y="28421"/>
                    <a:pt x="34285" y="25263"/>
                    <a:pt x="29610" y="25263"/>
                  </a:cubicBezTo>
                  <a:cubicBezTo>
                    <a:pt x="20259" y="25263"/>
                    <a:pt x="12467" y="41052"/>
                    <a:pt x="12467" y="60000"/>
                  </a:cubicBezTo>
                  <a:cubicBezTo>
                    <a:pt x="12467" y="78947"/>
                    <a:pt x="20259" y="94736"/>
                    <a:pt x="29610" y="94736"/>
                  </a:cubicBezTo>
                  <a:cubicBezTo>
                    <a:pt x="93506" y="94736"/>
                    <a:pt x="93506" y="94736"/>
                    <a:pt x="93506" y="94736"/>
                  </a:cubicBezTo>
                  <a:cubicBezTo>
                    <a:pt x="101298" y="94736"/>
                    <a:pt x="107532" y="82105"/>
                    <a:pt x="107532" y="66315"/>
                  </a:cubicBezTo>
                  <a:cubicBezTo>
                    <a:pt x="107532" y="50526"/>
                    <a:pt x="101298" y="37894"/>
                    <a:pt x="93506" y="37894"/>
                  </a:cubicBezTo>
                  <a:cubicBezTo>
                    <a:pt x="88831" y="37894"/>
                    <a:pt x="87272" y="41052"/>
                    <a:pt x="84155" y="44210"/>
                  </a:cubicBezTo>
                  <a:cubicBezTo>
                    <a:pt x="81038" y="47368"/>
                    <a:pt x="77922" y="47368"/>
                    <a:pt x="74805" y="41052"/>
                  </a:cubicBezTo>
                  <a:cubicBezTo>
                    <a:pt x="73246" y="34736"/>
                    <a:pt x="73246" y="28421"/>
                    <a:pt x="76363" y="22105"/>
                  </a:cubicBezTo>
                  <a:cubicBezTo>
                    <a:pt x="81038" y="15789"/>
                    <a:pt x="87272" y="12631"/>
                    <a:pt x="93506" y="12631"/>
                  </a:cubicBezTo>
                  <a:cubicBezTo>
                    <a:pt x="107532" y="12631"/>
                    <a:pt x="120000" y="37894"/>
                    <a:pt x="120000" y="66315"/>
                  </a:cubicBezTo>
                  <a:cubicBezTo>
                    <a:pt x="120000" y="97894"/>
                    <a:pt x="107532" y="120000"/>
                    <a:pt x="93506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7703797" y="2990569"/>
              <a:ext cx="285340" cy="158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000" y="120000"/>
                  </a:moveTo>
                  <a:cubicBezTo>
                    <a:pt x="105000" y="120000"/>
                    <a:pt x="100000" y="115555"/>
                    <a:pt x="100000" y="102222"/>
                  </a:cubicBezTo>
                  <a:cubicBezTo>
                    <a:pt x="100000" y="66666"/>
                    <a:pt x="82500" y="35555"/>
                    <a:pt x="60000" y="35555"/>
                  </a:cubicBezTo>
                  <a:cubicBezTo>
                    <a:pt x="42500" y="35555"/>
                    <a:pt x="25000" y="57777"/>
                    <a:pt x="22500" y="88888"/>
                  </a:cubicBezTo>
                  <a:cubicBezTo>
                    <a:pt x="20000" y="97777"/>
                    <a:pt x="15000" y="102222"/>
                    <a:pt x="10000" y="102222"/>
                  </a:cubicBezTo>
                  <a:cubicBezTo>
                    <a:pt x="5000" y="97777"/>
                    <a:pt x="0" y="88888"/>
                    <a:pt x="2500" y="80000"/>
                  </a:cubicBezTo>
                  <a:cubicBezTo>
                    <a:pt x="10000" y="31111"/>
                    <a:pt x="32500" y="0"/>
                    <a:pt x="60000" y="0"/>
                  </a:cubicBezTo>
                  <a:cubicBezTo>
                    <a:pt x="92500" y="0"/>
                    <a:pt x="120000" y="44444"/>
                    <a:pt x="120000" y="102222"/>
                  </a:cubicBezTo>
                  <a:cubicBezTo>
                    <a:pt x="120000" y="115555"/>
                    <a:pt x="115000" y="120000"/>
                    <a:pt x="110000" y="120000"/>
                  </a:cubicBezTo>
                  <a:cubicBezTo>
                    <a:pt x="110000" y="120000"/>
                    <a:pt x="110000" y="120000"/>
                    <a:pt x="110000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9139332" y="3881896"/>
              <a:ext cx="114724" cy="17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736" y="120000"/>
                  </a:moveTo>
                  <a:cubicBezTo>
                    <a:pt x="44210" y="120000"/>
                    <a:pt x="0" y="92000"/>
                    <a:pt x="0" y="60000"/>
                  </a:cubicBezTo>
                  <a:cubicBezTo>
                    <a:pt x="0" y="28000"/>
                    <a:pt x="44210" y="0"/>
                    <a:pt x="94736" y="0"/>
                  </a:cubicBezTo>
                  <a:cubicBezTo>
                    <a:pt x="107368" y="0"/>
                    <a:pt x="120000" y="8000"/>
                    <a:pt x="120000" y="16000"/>
                  </a:cubicBezTo>
                  <a:cubicBezTo>
                    <a:pt x="120000" y="24000"/>
                    <a:pt x="107368" y="32000"/>
                    <a:pt x="94736" y="32000"/>
                  </a:cubicBezTo>
                  <a:cubicBezTo>
                    <a:pt x="69473" y="32000"/>
                    <a:pt x="50526" y="44000"/>
                    <a:pt x="50526" y="60000"/>
                  </a:cubicBezTo>
                  <a:cubicBezTo>
                    <a:pt x="50526" y="76000"/>
                    <a:pt x="69473" y="88000"/>
                    <a:pt x="94736" y="88000"/>
                  </a:cubicBezTo>
                  <a:cubicBezTo>
                    <a:pt x="107368" y="88000"/>
                    <a:pt x="120000" y="92000"/>
                    <a:pt x="120000" y="104000"/>
                  </a:cubicBezTo>
                  <a:cubicBezTo>
                    <a:pt x="120000" y="112000"/>
                    <a:pt x="107368" y="120000"/>
                    <a:pt x="94736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9139332" y="3864246"/>
              <a:ext cx="379474" cy="194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000" y="120000"/>
                  </a:moveTo>
                  <a:cubicBezTo>
                    <a:pt x="28125" y="120000"/>
                    <a:pt x="28125" y="120000"/>
                    <a:pt x="28125" y="120000"/>
                  </a:cubicBezTo>
                  <a:cubicBezTo>
                    <a:pt x="13125" y="120000"/>
                    <a:pt x="0" y="94545"/>
                    <a:pt x="0" y="65454"/>
                  </a:cubicBezTo>
                  <a:cubicBezTo>
                    <a:pt x="0" y="36363"/>
                    <a:pt x="13125" y="10909"/>
                    <a:pt x="28125" y="10909"/>
                  </a:cubicBezTo>
                  <a:cubicBezTo>
                    <a:pt x="33750" y="10909"/>
                    <a:pt x="39375" y="14545"/>
                    <a:pt x="45000" y="21818"/>
                  </a:cubicBezTo>
                  <a:cubicBezTo>
                    <a:pt x="48750" y="25454"/>
                    <a:pt x="48750" y="36363"/>
                    <a:pt x="46875" y="43636"/>
                  </a:cubicBezTo>
                  <a:cubicBezTo>
                    <a:pt x="43125" y="47272"/>
                    <a:pt x="39375" y="50909"/>
                    <a:pt x="35625" y="43636"/>
                  </a:cubicBezTo>
                  <a:cubicBezTo>
                    <a:pt x="33750" y="43636"/>
                    <a:pt x="30000" y="40000"/>
                    <a:pt x="28125" y="40000"/>
                  </a:cubicBezTo>
                  <a:cubicBezTo>
                    <a:pt x="20625" y="40000"/>
                    <a:pt x="15000" y="50909"/>
                    <a:pt x="15000" y="65454"/>
                  </a:cubicBezTo>
                  <a:cubicBezTo>
                    <a:pt x="15000" y="80000"/>
                    <a:pt x="20625" y="90909"/>
                    <a:pt x="28125" y="90909"/>
                  </a:cubicBezTo>
                  <a:cubicBezTo>
                    <a:pt x="90000" y="90909"/>
                    <a:pt x="90000" y="90909"/>
                    <a:pt x="90000" y="90909"/>
                  </a:cubicBezTo>
                  <a:cubicBezTo>
                    <a:pt x="97500" y="90909"/>
                    <a:pt x="105000" y="76363"/>
                    <a:pt x="105000" y="58181"/>
                  </a:cubicBezTo>
                  <a:cubicBezTo>
                    <a:pt x="105000" y="43636"/>
                    <a:pt x="97500" y="29090"/>
                    <a:pt x="90000" y="29090"/>
                  </a:cubicBezTo>
                  <a:cubicBezTo>
                    <a:pt x="86250" y="29090"/>
                    <a:pt x="82500" y="29090"/>
                    <a:pt x="78750" y="36363"/>
                  </a:cubicBezTo>
                  <a:cubicBezTo>
                    <a:pt x="76875" y="40000"/>
                    <a:pt x="71250" y="40000"/>
                    <a:pt x="69375" y="32727"/>
                  </a:cubicBezTo>
                  <a:cubicBezTo>
                    <a:pt x="65625" y="25454"/>
                    <a:pt x="67500" y="18181"/>
                    <a:pt x="69375" y="10909"/>
                  </a:cubicBezTo>
                  <a:cubicBezTo>
                    <a:pt x="75000" y="3636"/>
                    <a:pt x="82500" y="0"/>
                    <a:pt x="90000" y="0"/>
                  </a:cubicBezTo>
                  <a:cubicBezTo>
                    <a:pt x="106875" y="0"/>
                    <a:pt x="120000" y="25454"/>
                    <a:pt x="120000" y="58181"/>
                  </a:cubicBezTo>
                  <a:cubicBezTo>
                    <a:pt x="120000" y="90909"/>
                    <a:pt x="106875" y="120000"/>
                    <a:pt x="90000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9221700" y="3793646"/>
              <a:ext cx="238274" cy="1353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" y="120000"/>
                  </a:moveTo>
                  <a:cubicBezTo>
                    <a:pt x="12000" y="120000"/>
                    <a:pt x="12000" y="120000"/>
                    <a:pt x="12000" y="120000"/>
                  </a:cubicBezTo>
                  <a:cubicBezTo>
                    <a:pt x="3000" y="120000"/>
                    <a:pt x="0" y="114782"/>
                    <a:pt x="0" y="99130"/>
                  </a:cubicBezTo>
                  <a:cubicBezTo>
                    <a:pt x="0" y="46956"/>
                    <a:pt x="27000" y="0"/>
                    <a:pt x="60000" y="0"/>
                  </a:cubicBezTo>
                  <a:cubicBezTo>
                    <a:pt x="87000" y="0"/>
                    <a:pt x="111000" y="31304"/>
                    <a:pt x="117000" y="78260"/>
                  </a:cubicBezTo>
                  <a:cubicBezTo>
                    <a:pt x="120000" y="88695"/>
                    <a:pt x="117000" y="99130"/>
                    <a:pt x="108000" y="104347"/>
                  </a:cubicBezTo>
                  <a:cubicBezTo>
                    <a:pt x="102000" y="104347"/>
                    <a:pt x="96000" y="99130"/>
                    <a:pt x="96000" y="88695"/>
                  </a:cubicBezTo>
                  <a:cubicBezTo>
                    <a:pt x="90000" y="57391"/>
                    <a:pt x="75000" y="41739"/>
                    <a:pt x="60000" y="41739"/>
                  </a:cubicBezTo>
                  <a:cubicBezTo>
                    <a:pt x="39000" y="41739"/>
                    <a:pt x="24000" y="67826"/>
                    <a:pt x="24000" y="104347"/>
                  </a:cubicBezTo>
                  <a:cubicBezTo>
                    <a:pt x="24000" y="114782"/>
                    <a:pt x="18000" y="120000"/>
                    <a:pt x="12000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5818189" y="1958041"/>
              <a:ext cx="5656828" cy="3021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498" y="118125"/>
                  </a:moveTo>
                  <a:cubicBezTo>
                    <a:pt x="73479" y="118125"/>
                    <a:pt x="73479" y="118125"/>
                    <a:pt x="73479" y="118125"/>
                  </a:cubicBezTo>
                  <a:cubicBezTo>
                    <a:pt x="66206" y="94218"/>
                    <a:pt x="66206" y="94218"/>
                    <a:pt x="66206" y="94218"/>
                  </a:cubicBezTo>
                  <a:cubicBezTo>
                    <a:pt x="66457" y="94218"/>
                    <a:pt x="66583" y="93750"/>
                    <a:pt x="66583" y="93515"/>
                  </a:cubicBezTo>
                  <a:cubicBezTo>
                    <a:pt x="66583" y="87890"/>
                    <a:pt x="66583" y="87890"/>
                    <a:pt x="66583" y="87890"/>
                  </a:cubicBezTo>
                  <a:cubicBezTo>
                    <a:pt x="66583" y="87421"/>
                    <a:pt x="66332" y="86953"/>
                    <a:pt x="66081" y="86953"/>
                  </a:cubicBezTo>
                  <a:cubicBezTo>
                    <a:pt x="64827" y="86953"/>
                    <a:pt x="64827" y="86953"/>
                    <a:pt x="64827" y="86953"/>
                  </a:cubicBezTo>
                  <a:cubicBezTo>
                    <a:pt x="62068" y="69375"/>
                    <a:pt x="62068" y="69375"/>
                    <a:pt x="62068" y="69375"/>
                  </a:cubicBezTo>
                  <a:cubicBezTo>
                    <a:pt x="62068" y="69375"/>
                    <a:pt x="62068" y="69375"/>
                    <a:pt x="62068" y="69375"/>
                  </a:cubicBezTo>
                  <a:cubicBezTo>
                    <a:pt x="62445" y="69375"/>
                    <a:pt x="62570" y="68906"/>
                    <a:pt x="62570" y="68437"/>
                  </a:cubicBezTo>
                  <a:cubicBezTo>
                    <a:pt x="62570" y="65625"/>
                    <a:pt x="62570" y="65625"/>
                    <a:pt x="62570" y="65625"/>
                  </a:cubicBezTo>
                  <a:cubicBezTo>
                    <a:pt x="62570" y="65156"/>
                    <a:pt x="62445" y="64687"/>
                    <a:pt x="62068" y="64687"/>
                  </a:cubicBezTo>
                  <a:cubicBezTo>
                    <a:pt x="61692" y="64687"/>
                    <a:pt x="61692" y="64687"/>
                    <a:pt x="61692" y="64687"/>
                  </a:cubicBezTo>
                  <a:cubicBezTo>
                    <a:pt x="59811" y="20156"/>
                    <a:pt x="59811" y="20156"/>
                    <a:pt x="59811" y="20156"/>
                  </a:cubicBezTo>
                  <a:cubicBezTo>
                    <a:pt x="59811" y="19921"/>
                    <a:pt x="59811" y="19921"/>
                    <a:pt x="59811" y="19687"/>
                  </a:cubicBezTo>
                  <a:cubicBezTo>
                    <a:pt x="59811" y="15937"/>
                    <a:pt x="59811" y="15937"/>
                    <a:pt x="59811" y="15937"/>
                  </a:cubicBezTo>
                  <a:cubicBezTo>
                    <a:pt x="59811" y="15703"/>
                    <a:pt x="59811" y="15468"/>
                    <a:pt x="59561" y="15234"/>
                  </a:cubicBezTo>
                  <a:cubicBezTo>
                    <a:pt x="59561" y="13359"/>
                    <a:pt x="59561" y="13359"/>
                    <a:pt x="59561" y="13359"/>
                  </a:cubicBezTo>
                  <a:cubicBezTo>
                    <a:pt x="59561" y="12890"/>
                    <a:pt x="59435" y="12421"/>
                    <a:pt x="59059" y="12421"/>
                  </a:cubicBezTo>
                  <a:cubicBezTo>
                    <a:pt x="58557" y="12421"/>
                    <a:pt x="58557" y="12421"/>
                    <a:pt x="58557" y="12421"/>
                  </a:cubicBezTo>
                  <a:cubicBezTo>
                    <a:pt x="58557" y="937"/>
                    <a:pt x="58557" y="937"/>
                    <a:pt x="58557" y="937"/>
                  </a:cubicBezTo>
                  <a:cubicBezTo>
                    <a:pt x="58557" y="468"/>
                    <a:pt x="58307" y="0"/>
                    <a:pt x="58056" y="0"/>
                  </a:cubicBezTo>
                  <a:cubicBezTo>
                    <a:pt x="57805" y="0"/>
                    <a:pt x="57554" y="468"/>
                    <a:pt x="57554" y="937"/>
                  </a:cubicBezTo>
                  <a:cubicBezTo>
                    <a:pt x="57554" y="12421"/>
                    <a:pt x="57554" y="12421"/>
                    <a:pt x="57554" y="12421"/>
                  </a:cubicBezTo>
                  <a:cubicBezTo>
                    <a:pt x="57053" y="12421"/>
                    <a:pt x="57053" y="12421"/>
                    <a:pt x="57053" y="12421"/>
                  </a:cubicBezTo>
                  <a:cubicBezTo>
                    <a:pt x="56802" y="12421"/>
                    <a:pt x="56551" y="12890"/>
                    <a:pt x="56551" y="13359"/>
                  </a:cubicBezTo>
                  <a:cubicBezTo>
                    <a:pt x="56551" y="15234"/>
                    <a:pt x="56551" y="15234"/>
                    <a:pt x="56551" y="15234"/>
                  </a:cubicBezTo>
                  <a:cubicBezTo>
                    <a:pt x="56426" y="15468"/>
                    <a:pt x="56300" y="15703"/>
                    <a:pt x="56300" y="15937"/>
                  </a:cubicBezTo>
                  <a:cubicBezTo>
                    <a:pt x="56300" y="19687"/>
                    <a:pt x="56300" y="19687"/>
                    <a:pt x="56300" y="19687"/>
                  </a:cubicBezTo>
                  <a:cubicBezTo>
                    <a:pt x="56300" y="19921"/>
                    <a:pt x="56426" y="20156"/>
                    <a:pt x="56426" y="20156"/>
                  </a:cubicBezTo>
                  <a:cubicBezTo>
                    <a:pt x="54545" y="64687"/>
                    <a:pt x="54545" y="64687"/>
                    <a:pt x="54545" y="64687"/>
                  </a:cubicBezTo>
                  <a:cubicBezTo>
                    <a:pt x="54043" y="64687"/>
                    <a:pt x="54043" y="64687"/>
                    <a:pt x="54043" y="64687"/>
                  </a:cubicBezTo>
                  <a:cubicBezTo>
                    <a:pt x="53793" y="64687"/>
                    <a:pt x="53542" y="65156"/>
                    <a:pt x="53542" y="65625"/>
                  </a:cubicBezTo>
                  <a:cubicBezTo>
                    <a:pt x="53542" y="68437"/>
                    <a:pt x="53542" y="68437"/>
                    <a:pt x="53542" y="68437"/>
                  </a:cubicBezTo>
                  <a:cubicBezTo>
                    <a:pt x="53542" y="68906"/>
                    <a:pt x="53793" y="69375"/>
                    <a:pt x="54043" y="69375"/>
                  </a:cubicBezTo>
                  <a:cubicBezTo>
                    <a:pt x="54169" y="69375"/>
                    <a:pt x="54169" y="69375"/>
                    <a:pt x="54169" y="69375"/>
                  </a:cubicBezTo>
                  <a:cubicBezTo>
                    <a:pt x="51410" y="86953"/>
                    <a:pt x="51410" y="86953"/>
                    <a:pt x="51410" y="86953"/>
                  </a:cubicBezTo>
                  <a:cubicBezTo>
                    <a:pt x="50156" y="86953"/>
                    <a:pt x="50156" y="86953"/>
                    <a:pt x="50156" y="86953"/>
                  </a:cubicBezTo>
                  <a:cubicBezTo>
                    <a:pt x="49905" y="86953"/>
                    <a:pt x="49655" y="87421"/>
                    <a:pt x="49655" y="87890"/>
                  </a:cubicBezTo>
                  <a:cubicBezTo>
                    <a:pt x="49655" y="93515"/>
                    <a:pt x="49655" y="93515"/>
                    <a:pt x="49655" y="93515"/>
                  </a:cubicBezTo>
                  <a:cubicBezTo>
                    <a:pt x="49655" y="93750"/>
                    <a:pt x="49780" y="94218"/>
                    <a:pt x="49905" y="94218"/>
                  </a:cubicBezTo>
                  <a:cubicBezTo>
                    <a:pt x="42758" y="118125"/>
                    <a:pt x="42758" y="118125"/>
                    <a:pt x="42758" y="118125"/>
                  </a:cubicBezTo>
                  <a:cubicBezTo>
                    <a:pt x="501" y="118125"/>
                    <a:pt x="501" y="118125"/>
                    <a:pt x="501" y="118125"/>
                  </a:cubicBezTo>
                  <a:cubicBezTo>
                    <a:pt x="250" y="118125"/>
                    <a:pt x="0" y="118593"/>
                    <a:pt x="0" y="119062"/>
                  </a:cubicBezTo>
                  <a:cubicBezTo>
                    <a:pt x="0" y="119531"/>
                    <a:pt x="250" y="120000"/>
                    <a:pt x="501" y="120000"/>
                  </a:cubicBezTo>
                  <a:cubicBezTo>
                    <a:pt x="43009" y="120000"/>
                    <a:pt x="43009" y="120000"/>
                    <a:pt x="43009" y="120000"/>
                  </a:cubicBezTo>
                  <a:cubicBezTo>
                    <a:pt x="48025" y="120000"/>
                    <a:pt x="48025" y="120000"/>
                    <a:pt x="48025" y="120000"/>
                  </a:cubicBezTo>
                  <a:cubicBezTo>
                    <a:pt x="68087" y="120000"/>
                    <a:pt x="68087" y="120000"/>
                    <a:pt x="68087" y="120000"/>
                  </a:cubicBezTo>
                  <a:cubicBezTo>
                    <a:pt x="68087" y="120000"/>
                    <a:pt x="68087" y="120000"/>
                    <a:pt x="68087" y="120000"/>
                  </a:cubicBezTo>
                  <a:cubicBezTo>
                    <a:pt x="73103" y="120000"/>
                    <a:pt x="73103" y="120000"/>
                    <a:pt x="73103" y="120000"/>
                  </a:cubicBezTo>
                  <a:cubicBezTo>
                    <a:pt x="73103" y="120000"/>
                    <a:pt x="73103" y="120000"/>
                    <a:pt x="73103" y="120000"/>
                  </a:cubicBezTo>
                  <a:cubicBezTo>
                    <a:pt x="119498" y="120000"/>
                    <a:pt x="119498" y="120000"/>
                    <a:pt x="119498" y="120000"/>
                  </a:cubicBezTo>
                  <a:cubicBezTo>
                    <a:pt x="119874" y="120000"/>
                    <a:pt x="120000" y="119531"/>
                    <a:pt x="120000" y="119062"/>
                  </a:cubicBezTo>
                  <a:cubicBezTo>
                    <a:pt x="120000" y="118593"/>
                    <a:pt x="119874" y="118125"/>
                    <a:pt x="119498" y="118125"/>
                  </a:cubicBezTo>
                  <a:close/>
                  <a:moveTo>
                    <a:pt x="47272" y="106875"/>
                  </a:moveTo>
                  <a:cubicBezTo>
                    <a:pt x="50658" y="106875"/>
                    <a:pt x="50658" y="106875"/>
                    <a:pt x="50658" y="106875"/>
                  </a:cubicBezTo>
                  <a:cubicBezTo>
                    <a:pt x="49529" y="111328"/>
                    <a:pt x="49529" y="111328"/>
                    <a:pt x="49529" y="111328"/>
                  </a:cubicBezTo>
                  <a:cubicBezTo>
                    <a:pt x="46018" y="111328"/>
                    <a:pt x="46018" y="111328"/>
                    <a:pt x="46018" y="111328"/>
                  </a:cubicBezTo>
                  <a:lnTo>
                    <a:pt x="47272" y="106875"/>
                  </a:lnTo>
                  <a:close/>
                  <a:moveTo>
                    <a:pt x="49153" y="100546"/>
                  </a:moveTo>
                  <a:cubicBezTo>
                    <a:pt x="52288" y="100546"/>
                    <a:pt x="52288" y="100546"/>
                    <a:pt x="52288" y="100546"/>
                  </a:cubicBezTo>
                  <a:cubicBezTo>
                    <a:pt x="51159" y="105000"/>
                    <a:pt x="51159" y="105000"/>
                    <a:pt x="51159" y="105000"/>
                  </a:cubicBezTo>
                  <a:cubicBezTo>
                    <a:pt x="47899" y="105000"/>
                    <a:pt x="47899" y="105000"/>
                    <a:pt x="47899" y="105000"/>
                  </a:cubicBezTo>
                  <a:lnTo>
                    <a:pt x="49153" y="100546"/>
                  </a:lnTo>
                  <a:close/>
                  <a:moveTo>
                    <a:pt x="63949" y="100546"/>
                  </a:moveTo>
                  <a:cubicBezTo>
                    <a:pt x="66959" y="100546"/>
                    <a:pt x="66959" y="100546"/>
                    <a:pt x="66959" y="100546"/>
                  </a:cubicBezTo>
                  <a:cubicBezTo>
                    <a:pt x="68338" y="105000"/>
                    <a:pt x="68338" y="105000"/>
                    <a:pt x="68338" y="105000"/>
                  </a:cubicBezTo>
                  <a:cubicBezTo>
                    <a:pt x="65078" y="105000"/>
                    <a:pt x="65078" y="105000"/>
                    <a:pt x="65078" y="105000"/>
                  </a:cubicBezTo>
                  <a:lnTo>
                    <a:pt x="63949" y="100546"/>
                  </a:lnTo>
                  <a:close/>
                  <a:moveTo>
                    <a:pt x="63448" y="98671"/>
                  </a:moveTo>
                  <a:cubicBezTo>
                    <a:pt x="62445" y="94453"/>
                    <a:pt x="62445" y="94453"/>
                    <a:pt x="62445" y="94453"/>
                  </a:cubicBezTo>
                  <a:cubicBezTo>
                    <a:pt x="65078" y="94453"/>
                    <a:pt x="65078" y="94453"/>
                    <a:pt x="65078" y="94453"/>
                  </a:cubicBezTo>
                  <a:cubicBezTo>
                    <a:pt x="66457" y="98671"/>
                    <a:pt x="66457" y="98671"/>
                    <a:pt x="66457" y="98671"/>
                  </a:cubicBezTo>
                  <a:lnTo>
                    <a:pt x="63448" y="98671"/>
                  </a:lnTo>
                  <a:close/>
                  <a:moveTo>
                    <a:pt x="65579" y="92578"/>
                  </a:moveTo>
                  <a:cubicBezTo>
                    <a:pt x="65454" y="92578"/>
                    <a:pt x="65454" y="92578"/>
                    <a:pt x="65454" y="92578"/>
                  </a:cubicBezTo>
                  <a:cubicBezTo>
                    <a:pt x="61567" y="92578"/>
                    <a:pt x="61567" y="92578"/>
                    <a:pt x="61567" y="92578"/>
                  </a:cubicBezTo>
                  <a:cubicBezTo>
                    <a:pt x="54545" y="92578"/>
                    <a:pt x="54545" y="92578"/>
                    <a:pt x="54545" y="92578"/>
                  </a:cubicBezTo>
                  <a:cubicBezTo>
                    <a:pt x="50783" y="92578"/>
                    <a:pt x="50783" y="92578"/>
                    <a:pt x="50783" y="92578"/>
                  </a:cubicBezTo>
                  <a:cubicBezTo>
                    <a:pt x="50658" y="92578"/>
                    <a:pt x="50658" y="92578"/>
                    <a:pt x="50658" y="92578"/>
                  </a:cubicBezTo>
                  <a:cubicBezTo>
                    <a:pt x="50658" y="91640"/>
                    <a:pt x="50658" y="91640"/>
                    <a:pt x="50658" y="91640"/>
                  </a:cubicBezTo>
                  <a:cubicBezTo>
                    <a:pt x="65579" y="91640"/>
                    <a:pt x="65579" y="91640"/>
                    <a:pt x="65579" y="91640"/>
                  </a:cubicBezTo>
                  <a:lnTo>
                    <a:pt x="65579" y="92578"/>
                  </a:lnTo>
                  <a:close/>
                  <a:moveTo>
                    <a:pt x="53793" y="94453"/>
                  </a:moveTo>
                  <a:cubicBezTo>
                    <a:pt x="52664" y="98671"/>
                    <a:pt x="52664" y="98671"/>
                    <a:pt x="52664" y="98671"/>
                  </a:cubicBezTo>
                  <a:cubicBezTo>
                    <a:pt x="49780" y="98671"/>
                    <a:pt x="49780" y="98671"/>
                    <a:pt x="49780" y="98671"/>
                  </a:cubicBezTo>
                  <a:cubicBezTo>
                    <a:pt x="51034" y="94453"/>
                    <a:pt x="51034" y="94453"/>
                    <a:pt x="51034" y="94453"/>
                  </a:cubicBezTo>
                  <a:lnTo>
                    <a:pt x="53793" y="94453"/>
                  </a:lnTo>
                  <a:close/>
                  <a:moveTo>
                    <a:pt x="53291" y="100546"/>
                  </a:moveTo>
                  <a:cubicBezTo>
                    <a:pt x="54169" y="100546"/>
                    <a:pt x="54169" y="100546"/>
                    <a:pt x="54169" y="100546"/>
                  </a:cubicBezTo>
                  <a:cubicBezTo>
                    <a:pt x="53793" y="101015"/>
                    <a:pt x="53291" y="101484"/>
                    <a:pt x="52915" y="102187"/>
                  </a:cubicBezTo>
                  <a:lnTo>
                    <a:pt x="53291" y="100546"/>
                  </a:lnTo>
                  <a:close/>
                  <a:moveTo>
                    <a:pt x="53793" y="98671"/>
                  </a:moveTo>
                  <a:cubicBezTo>
                    <a:pt x="54921" y="94453"/>
                    <a:pt x="54921" y="94453"/>
                    <a:pt x="54921" y="94453"/>
                  </a:cubicBezTo>
                  <a:cubicBezTo>
                    <a:pt x="61316" y="94453"/>
                    <a:pt x="61316" y="94453"/>
                    <a:pt x="61316" y="94453"/>
                  </a:cubicBezTo>
                  <a:cubicBezTo>
                    <a:pt x="62445" y="98671"/>
                    <a:pt x="62445" y="98671"/>
                    <a:pt x="62445" y="98671"/>
                  </a:cubicBezTo>
                  <a:lnTo>
                    <a:pt x="53793" y="98671"/>
                  </a:lnTo>
                  <a:close/>
                  <a:moveTo>
                    <a:pt x="62821" y="100546"/>
                  </a:moveTo>
                  <a:cubicBezTo>
                    <a:pt x="63197" y="101953"/>
                    <a:pt x="63197" y="101953"/>
                    <a:pt x="63197" y="101953"/>
                  </a:cubicBezTo>
                  <a:cubicBezTo>
                    <a:pt x="62946" y="101484"/>
                    <a:pt x="62570" y="101015"/>
                    <a:pt x="62068" y="100546"/>
                  </a:cubicBezTo>
                  <a:lnTo>
                    <a:pt x="62821" y="100546"/>
                  </a:lnTo>
                  <a:close/>
                  <a:moveTo>
                    <a:pt x="65579" y="106875"/>
                  </a:moveTo>
                  <a:cubicBezTo>
                    <a:pt x="68840" y="106875"/>
                    <a:pt x="68840" y="106875"/>
                    <a:pt x="68840" y="106875"/>
                  </a:cubicBezTo>
                  <a:cubicBezTo>
                    <a:pt x="70219" y="111328"/>
                    <a:pt x="70219" y="111328"/>
                    <a:pt x="70219" y="111328"/>
                  </a:cubicBezTo>
                  <a:cubicBezTo>
                    <a:pt x="66708" y="111328"/>
                    <a:pt x="66708" y="111328"/>
                    <a:pt x="66708" y="111328"/>
                  </a:cubicBezTo>
                  <a:lnTo>
                    <a:pt x="65579" y="106875"/>
                  </a:lnTo>
                  <a:close/>
                  <a:moveTo>
                    <a:pt x="52915" y="83906"/>
                  </a:moveTo>
                  <a:cubicBezTo>
                    <a:pt x="55172" y="83906"/>
                    <a:pt x="55172" y="83906"/>
                    <a:pt x="55172" y="83906"/>
                  </a:cubicBezTo>
                  <a:cubicBezTo>
                    <a:pt x="54921" y="86718"/>
                    <a:pt x="54921" y="86718"/>
                    <a:pt x="54921" y="86718"/>
                  </a:cubicBezTo>
                  <a:cubicBezTo>
                    <a:pt x="52539" y="86718"/>
                    <a:pt x="52539" y="86718"/>
                    <a:pt x="52539" y="86718"/>
                  </a:cubicBezTo>
                  <a:lnTo>
                    <a:pt x="52915" y="83906"/>
                  </a:lnTo>
                  <a:close/>
                  <a:moveTo>
                    <a:pt x="53667" y="79218"/>
                  </a:moveTo>
                  <a:cubicBezTo>
                    <a:pt x="55548" y="79218"/>
                    <a:pt x="55548" y="79218"/>
                    <a:pt x="55548" y="79218"/>
                  </a:cubicBezTo>
                  <a:cubicBezTo>
                    <a:pt x="55297" y="82031"/>
                    <a:pt x="55297" y="82031"/>
                    <a:pt x="55297" y="82031"/>
                  </a:cubicBezTo>
                  <a:cubicBezTo>
                    <a:pt x="53166" y="82031"/>
                    <a:pt x="53166" y="82031"/>
                    <a:pt x="53166" y="82031"/>
                  </a:cubicBezTo>
                  <a:lnTo>
                    <a:pt x="53667" y="79218"/>
                  </a:lnTo>
                  <a:close/>
                  <a:moveTo>
                    <a:pt x="54420" y="74531"/>
                  </a:moveTo>
                  <a:cubicBezTo>
                    <a:pt x="55924" y="74531"/>
                    <a:pt x="55924" y="74531"/>
                    <a:pt x="55924" y="74531"/>
                  </a:cubicBezTo>
                  <a:cubicBezTo>
                    <a:pt x="55673" y="77343"/>
                    <a:pt x="55673" y="77343"/>
                    <a:pt x="55673" y="77343"/>
                  </a:cubicBezTo>
                  <a:cubicBezTo>
                    <a:pt x="53918" y="77343"/>
                    <a:pt x="53918" y="77343"/>
                    <a:pt x="53918" y="77343"/>
                  </a:cubicBezTo>
                  <a:lnTo>
                    <a:pt x="54420" y="74531"/>
                  </a:lnTo>
                  <a:close/>
                  <a:moveTo>
                    <a:pt x="56927" y="74531"/>
                  </a:moveTo>
                  <a:cubicBezTo>
                    <a:pt x="59310" y="74531"/>
                    <a:pt x="59310" y="74531"/>
                    <a:pt x="59310" y="74531"/>
                  </a:cubicBezTo>
                  <a:cubicBezTo>
                    <a:pt x="60313" y="86718"/>
                    <a:pt x="60313" y="86718"/>
                    <a:pt x="60313" y="86718"/>
                  </a:cubicBezTo>
                  <a:cubicBezTo>
                    <a:pt x="55924" y="86718"/>
                    <a:pt x="55924" y="86718"/>
                    <a:pt x="55924" y="86718"/>
                  </a:cubicBezTo>
                  <a:lnTo>
                    <a:pt x="56927" y="74531"/>
                  </a:lnTo>
                  <a:close/>
                  <a:moveTo>
                    <a:pt x="61065" y="83906"/>
                  </a:moveTo>
                  <a:cubicBezTo>
                    <a:pt x="63322" y="83906"/>
                    <a:pt x="63322" y="83906"/>
                    <a:pt x="63322" y="83906"/>
                  </a:cubicBezTo>
                  <a:cubicBezTo>
                    <a:pt x="63699" y="86718"/>
                    <a:pt x="63699" y="86718"/>
                    <a:pt x="63699" y="86718"/>
                  </a:cubicBezTo>
                  <a:cubicBezTo>
                    <a:pt x="61316" y="86718"/>
                    <a:pt x="61316" y="86718"/>
                    <a:pt x="61316" y="86718"/>
                  </a:cubicBezTo>
                  <a:lnTo>
                    <a:pt x="61065" y="83906"/>
                  </a:lnTo>
                  <a:close/>
                  <a:moveTo>
                    <a:pt x="60940" y="82031"/>
                  </a:moveTo>
                  <a:cubicBezTo>
                    <a:pt x="60689" y="79218"/>
                    <a:pt x="60689" y="79218"/>
                    <a:pt x="60689" y="79218"/>
                  </a:cubicBezTo>
                  <a:cubicBezTo>
                    <a:pt x="62570" y="79218"/>
                    <a:pt x="62570" y="79218"/>
                    <a:pt x="62570" y="79218"/>
                  </a:cubicBezTo>
                  <a:cubicBezTo>
                    <a:pt x="62946" y="82031"/>
                    <a:pt x="62946" y="82031"/>
                    <a:pt x="62946" y="82031"/>
                  </a:cubicBezTo>
                  <a:lnTo>
                    <a:pt x="60940" y="82031"/>
                  </a:lnTo>
                  <a:close/>
                  <a:moveTo>
                    <a:pt x="62319" y="77343"/>
                  </a:moveTo>
                  <a:cubicBezTo>
                    <a:pt x="60564" y="77343"/>
                    <a:pt x="60564" y="77343"/>
                    <a:pt x="60564" y="77343"/>
                  </a:cubicBezTo>
                  <a:cubicBezTo>
                    <a:pt x="60313" y="74531"/>
                    <a:pt x="60313" y="74531"/>
                    <a:pt x="60313" y="74531"/>
                  </a:cubicBezTo>
                  <a:cubicBezTo>
                    <a:pt x="61818" y="74531"/>
                    <a:pt x="61818" y="74531"/>
                    <a:pt x="61818" y="74531"/>
                  </a:cubicBezTo>
                  <a:lnTo>
                    <a:pt x="62319" y="77343"/>
                  </a:lnTo>
                  <a:close/>
                  <a:moveTo>
                    <a:pt x="61442" y="67500"/>
                  </a:moveTo>
                  <a:cubicBezTo>
                    <a:pt x="54796" y="67500"/>
                    <a:pt x="54796" y="67500"/>
                    <a:pt x="54796" y="67500"/>
                  </a:cubicBezTo>
                  <a:cubicBezTo>
                    <a:pt x="54796" y="67500"/>
                    <a:pt x="54796" y="67500"/>
                    <a:pt x="54796" y="67500"/>
                  </a:cubicBezTo>
                  <a:cubicBezTo>
                    <a:pt x="54545" y="67500"/>
                    <a:pt x="54545" y="67500"/>
                    <a:pt x="54545" y="67500"/>
                  </a:cubicBezTo>
                  <a:cubicBezTo>
                    <a:pt x="54545" y="66562"/>
                    <a:pt x="54545" y="66562"/>
                    <a:pt x="54545" y="66562"/>
                  </a:cubicBezTo>
                  <a:cubicBezTo>
                    <a:pt x="61567" y="66562"/>
                    <a:pt x="61567" y="66562"/>
                    <a:pt x="61567" y="66562"/>
                  </a:cubicBezTo>
                  <a:cubicBezTo>
                    <a:pt x="61567" y="67500"/>
                    <a:pt x="61567" y="67500"/>
                    <a:pt x="61567" y="67500"/>
                  </a:cubicBezTo>
                  <a:cubicBezTo>
                    <a:pt x="61442" y="67500"/>
                    <a:pt x="61442" y="67500"/>
                    <a:pt x="61442" y="67500"/>
                  </a:cubicBezTo>
                  <a:cubicBezTo>
                    <a:pt x="61442" y="67500"/>
                    <a:pt x="61442" y="67500"/>
                    <a:pt x="61442" y="67500"/>
                  </a:cubicBezTo>
                  <a:close/>
                  <a:moveTo>
                    <a:pt x="60689" y="64687"/>
                  </a:moveTo>
                  <a:cubicBezTo>
                    <a:pt x="59686" y="64687"/>
                    <a:pt x="59686" y="64687"/>
                    <a:pt x="59686" y="64687"/>
                  </a:cubicBezTo>
                  <a:cubicBezTo>
                    <a:pt x="59686" y="62343"/>
                    <a:pt x="59686" y="62343"/>
                    <a:pt x="59686" y="62343"/>
                  </a:cubicBezTo>
                  <a:cubicBezTo>
                    <a:pt x="60564" y="62343"/>
                    <a:pt x="60564" y="62343"/>
                    <a:pt x="60564" y="62343"/>
                  </a:cubicBezTo>
                  <a:lnTo>
                    <a:pt x="60689" y="64687"/>
                  </a:lnTo>
                  <a:close/>
                  <a:moveTo>
                    <a:pt x="56802" y="48750"/>
                  </a:moveTo>
                  <a:cubicBezTo>
                    <a:pt x="56300" y="48750"/>
                    <a:pt x="56300" y="48750"/>
                    <a:pt x="56300" y="48750"/>
                  </a:cubicBezTo>
                  <a:cubicBezTo>
                    <a:pt x="56300" y="46875"/>
                    <a:pt x="56300" y="46875"/>
                    <a:pt x="56300" y="46875"/>
                  </a:cubicBezTo>
                  <a:cubicBezTo>
                    <a:pt x="56927" y="46875"/>
                    <a:pt x="56927" y="46875"/>
                    <a:pt x="56927" y="46875"/>
                  </a:cubicBezTo>
                  <a:lnTo>
                    <a:pt x="56802" y="48750"/>
                  </a:lnTo>
                  <a:close/>
                  <a:moveTo>
                    <a:pt x="56175" y="50625"/>
                  </a:moveTo>
                  <a:cubicBezTo>
                    <a:pt x="56802" y="50625"/>
                    <a:pt x="56802" y="50625"/>
                    <a:pt x="56802" y="50625"/>
                  </a:cubicBezTo>
                  <a:cubicBezTo>
                    <a:pt x="56802" y="52734"/>
                    <a:pt x="56802" y="52734"/>
                    <a:pt x="56802" y="52734"/>
                  </a:cubicBezTo>
                  <a:cubicBezTo>
                    <a:pt x="56050" y="52734"/>
                    <a:pt x="56050" y="52734"/>
                    <a:pt x="56050" y="52734"/>
                  </a:cubicBezTo>
                  <a:lnTo>
                    <a:pt x="56175" y="50625"/>
                  </a:lnTo>
                  <a:close/>
                  <a:moveTo>
                    <a:pt x="56802" y="54609"/>
                  </a:moveTo>
                  <a:cubicBezTo>
                    <a:pt x="56677" y="56718"/>
                    <a:pt x="56677" y="56718"/>
                    <a:pt x="56677" y="56718"/>
                  </a:cubicBezTo>
                  <a:cubicBezTo>
                    <a:pt x="55924" y="56718"/>
                    <a:pt x="55924" y="56718"/>
                    <a:pt x="55924" y="56718"/>
                  </a:cubicBezTo>
                  <a:cubicBezTo>
                    <a:pt x="56050" y="54609"/>
                    <a:pt x="56050" y="54609"/>
                    <a:pt x="56050" y="54609"/>
                  </a:cubicBezTo>
                  <a:lnTo>
                    <a:pt x="56802" y="54609"/>
                  </a:lnTo>
                  <a:close/>
                  <a:moveTo>
                    <a:pt x="56677" y="58593"/>
                  </a:moveTo>
                  <a:cubicBezTo>
                    <a:pt x="56677" y="60468"/>
                    <a:pt x="56677" y="60468"/>
                    <a:pt x="56677" y="60468"/>
                  </a:cubicBezTo>
                  <a:cubicBezTo>
                    <a:pt x="55799" y="60468"/>
                    <a:pt x="55799" y="60468"/>
                    <a:pt x="55799" y="60468"/>
                  </a:cubicBezTo>
                  <a:cubicBezTo>
                    <a:pt x="55799" y="58593"/>
                    <a:pt x="55799" y="58593"/>
                    <a:pt x="55799" y="58593"/>
                  </a:cubicBezTo>
                  <a:lnTo>
                    <a:pt x="56677" y="58593"/>
                  </a:lnTo>
                  <a:close/>
                  <a:moveTo>
                    <a:pt x="59310" y="46875"/>
                  </a:moveTo>
                  <a:cubicBezTo>
                    <a:pt x="59937" y="46875"/>
                    <a:pt x="59937" y="46875"/>
                    <a:pt x="59937" y="46875"/>
                  </a:cubicBezTo>
                  <a:cubicBezTo>
                    <a:pt x="60062" y="48750"/>
                    <a:pt x="60062" y="48750"/>
                    <a:pt x="60062" y="48750"/>
                  </a:cubicBezTo>
                  <a:cubicBezTo>
                    <a:pt x="59435" y="48750"/>
                    <a:pt x="59435" y="48750"/>
                    <a:pt x="59435" y="48750"/>
                  </a:cubicBezTo>
                  <a:lnTo>
                    <a:pt x="59310" y="46875"/>
                  </a:lnTo>
                  <a:close/>
                  <a:moveTo>
                    <a:pt x="59561" y="58593"/>
                  </a:moveTo>
                  <a:cubicBezTo>
                    <a:pt x="60438" y="58593"/>
                    <a:pt x="60438" y="58593"/>
                    <a:pt x="60438" y="58593"/>
                  </a:cubicBezTo>
                  <a:cubicBezTo>
                    <a:pt x="60564" y="60468"/>
                    <a:pt x="60564" y="60468"/>
                    <a:pt x="60564" y="60468"/>
                  </a:cubicBezTo>
                  <a:cubicBezTo>
                    <a:pt x="59686" y="60468"/>
                    <a:pt x="59686" y="60468"/>
                    <a:pt x="59686" y="60468"/>
                  </a:cubicBezTo>
                  <a:lnTo>
                    <a:pt x="59561" y="58593"/>
                  </a:lnTo>
                  <a:close/>
                  <a:moveTo>
                    <a:pt x="59561" y="56718"/>
                  </a:moveTo>
                  <a:cubicBezTo>
                    <a:pt x="59561" y="54609"/>
                    <a:pt x="59561" y="54609"/>
                    <a:pt x="59561" y="54609"/>
                  </a:cubicBezTo>
                  <a:cubicBezTo>
                    <a:pt x="60313" y="54609"/>
                    <a:pt x="60313" y="54609"/>
                    <a:pt x="60313" y="54609"/>
                  </a:cubicBezTo>
                  <a:cubicBezTo>
                    <a:pt x="60313" y="56718"/>
                    <a:pt x="60313" y="56718"/>
                    <a:pt x="60313" y="56718"/>
                  </a:cubicBezTo>
                  <a:lnTo>
                    <a:pt x="59561" y="56718"/>
                  </a:lnTo>
                  <a:close/>
                  <a:moveTo>
                    <a:pt x="59435" y="52734"/>
                  </a:moveTo>
                  <a:cubicBezTo>
                    <a:pt x="59435" y="50625"/>
                    <a:pt x="59435" y="50625"/>
                    <a:pt x="59435" y="50625"/>
                  </a:cubicBezTo>
                  <a:cubicBezTo>
                    <a:pt x="60062" y="50625"/>
                    <a:pt x="60062" y="50625"/>
                    <a:pt x="60062" y="50625"/>
                  </a:cubicBezTo>
                  <a:cubicBezTo>
                    <a:pt x="60188" y="52734"/>
                    <a:pt x="60188" y="52734"/>
                    <a:pt x="60188" y="52734"/>
                  </a:cubicBezTo>
                  <a:lnTo>
                    <a:pt x="59435" y="52734"/>
                  </a:lnTo>
                  <a:close/>
                  <a:moveTo>
                    <a:pt x="59310" y="45000"/>
                  </a:moveTo>
                  <a:cubicBezTo>
                    <a:pt x="59310" y="42890"/>
                    <a:pt x="59310" y="42890"/>
                    <a:pt x="59310" y="42890"/>
                  </a:cubicBezTo>
                  <a:cubicBezTo>
                    <a:pt x="59811" y="42890"/>
                    <a:pt x="59811" y="42890"/>
                    <a:pt x="59811" y="42890"/>
                  </a:cubicBezTo>
                  <a:cubicBezTo>
                    <a:pt x="59811" y="45000"/>
                    <a:pt x="59811" y="45000"/>
                    <a:pt x="59811" y="45000"/>
                  </a:cubicBezTo>
                  <a:lnTo>
                    <a:pt x="59310" y="45000"/>
                  </a:lnTo>
                  <a:close/>
                  <a:moveTo>
                    <a:pt x="59310" y="41015"/>
                  </a:moveTo>
                  <a:cubicBezTo>
                    <a:pt x="58934" y="23203"/>
                    <a:pt x="58934" y="23203"/>
                    <a:pt x="58934" y="23203"/>
                  </a:cubicBezTo>
                  <a:cubicBezTo>
                    <a:pt x="59686" y="41015"/>
                    <a:pt x="59686" y="41015"/>
                    <a:pt x="59686" y="41015"/>
                  </a:cubicBezTo>
                  <a:lnTo>
                    <a:pt x="59310" y="41015"/>
                  </a:lnTo>
                  <a:close/>
                  <a:moveTo>
                    <a:pt x="58808" y="18750"/>
                  </a:moveTo>
                  <a:cubicBezTo>
                    <a:pt x="58307" y="18750"/>
                    <a:pt x="58307" y="18750"/>
                    <a:pt x="58307" y="18750"/>
                  </a:cubicBezTo>
                  <a:cubicBezTo>
                    <a:pt x="57931" y="18750"/>
                    <a:pt x="57931" y="18750"/>
                    <a:pt x="57931" y="18750"/>
                  </a:cubicBezTo>
                  <a:cubicBezTo>
                    <a:pt x="57304" y="18750"/>
                    <a:pt x="57304" y="18750"/>
                    <a:pt x="57304" y="18750"/>
                  </a:cubicBezTo>
                  <a:cubicBezTo>
                    <a:pt x="57304" y="16875"/>
                    <a:pt x="57304" y="16875"/>
                    <a:pt x="57304" y="16875"/>
                  </a:cubicBezTo>
                  <a:cubicBezTo>
                    <a:pt x="58808" y="16875"/>
                    <a:pt x="58808" y="16875"/>
                    <a:pt x="58808" y="16875"/>
                  </a:cubicBezTo>
                  <a:lnTo>
                    <a:pt x="58808" y="18750"/>
                  </a:lnTo>
                  <a:close/>
                  <a:moveTo>
                    <a:pt x="57304" y="23203"/>
                  </a:moveTo>
                  <a:cubicBezTo>
                    <a:pt x="57053" y="41015"/>
                    <a:pt x="57053" y="41015"/>
                    <a:pt x="57053" y="41015"/>
                  </a:cubicBezTo>
                  <a:cubicBezTo>
                    <a:pt x="56551" y="41015"/>
                    <a:pt x="56551" y="41015"/>
                    <a:pt x="56551" y="41015"/>
                  </a:cubicBezTo>
                  <a:lnTo>
                    <a:pt x="57304" y="23203"/>
                  </a:lnTo>
                  <a:close/>
                  <a:moveTo>
                    <a:pt x="56927" y="42890"/>
                  </a:moveTo>
                  <a:cubicBezTo>
                    <a:pt x="56927" y="45000"/>
                    <a:pt x="56927" y="45000"/>
                    <a:pt x="56927" y="45000"/>
                  </a:cubicBezTo>
                  <a:cubicBezTo>
                    <a:pt x="56426" y="45000"/>
                    <a:pt x="56426" y="45000"/>
                    <a:pt x="56426" y="45000"/>
                  </a:cubicBezTo>
                  <a:cubicBezTo>
                    <a:pt x="56426" y="42890"/>
                    <a:pt x="56426" y="42890"/>
                    <a:pt x="56426" y="42890"/>
                  </a:cubicBezTo>
                  <a:lnTo>
                    <a:pt x="56927" y="42890"/>
                  </a:lnTo>
                  <a:close/>
                  <a:moveTo>
                    <a:pt x="55673" y="62343"/>
                  </a:moveTo>
                  <a:cubicBezTo>
                    <a:pt x="56551" y="62343"/>
                    <a:pt x="56551" y="62343"/>
                    <a:pt x="56551" y="62343"/>
                  </a:cubicBezTo>
                  <a:cubicBezTo>
                    <a:pt x="56551" y="64687"/>
                    <a:pt x="56551" y="64687"/>
                    <a:pt x="56551" y="64687"/>
                  </a:cubicBezTo>
                  <a:cubicBezTo>
                    <a:pt x="55548" y="64687"/>
                    <a:pt x="55548" y="64687"/>
                    <a:pt x="55548" y="64687"/>
                  </a:cubicBezTo>
                  <a:lnTo>
                    <a:pt x="55673" y="62343"/>
                  </a:lnTo>
                  <a:close/>
                  <a:moveTo>
                    <a:pt x="58181" y="34453"/>
                  </a:moveTo>
                  <a:cubicBezTo>
                    <a:pt x="58307" y="45703"/>
                    <a:pt x="58307" y="45703"/>
                    <a:pt x="58307" y="45703"/>
                  </a:cubicBezTo>
                  <a:cubicBezTo>
                    <a:pt x="58307" y="45703"/>
                    <a:pt x="58307" y="45937"/>
                    <a:pt x="58307" y="45937"/>
                  </a:cubicBezTo>
                  <a:cubicBezTo>
                    <a:pt x="58307" y="45937"/>
                    <a:pt x="58307" y="45937"/>
                    <a:pt x="58307" y="45937"/>
                  </a:cubicBezTo>
                  <a:cubicBezTo>
                    <a:pt x="58432" y="49687"/>
                    <a:pt x="58432" y="49687"/>
                    <a:pt x="58432" y="49687"/>
                  </a:cubicBezTo>
                  <a:cubicBezTo>
                    <a:pt x="58432" y="49687"/>
                    <a:pt x="58432" y="49687"/>
                    <a:pt x="58432" y="49687"/>
                  </a:cubicBezTo>
                  <a:cubicBezTo>
                    <a:pt x="58432" y="49921"/>
                    <a:pt x="58432" y="49921"/>
                    <a:pt x="58432" y="49921"/>
                  </a:cubicBezTo>
                  <a:cubicBezTo>
                    <a:pt x="58432" y="53671"/>
                    <a:pt x="58432" y="53671"/>
                    <a:pt x="58432" y="53671"/>
                  </a:cubicBezTo>
                  <a:cubicBezTo>
                    <a:pt x="58432" y="53671"/>
                    <a:pt x="58432" y="53671"/>
                    <a:pt x="58432" y="53671"/>
                  </a:cubicBezTo>
                  <a:cubicBezTo>
                    <a:pt x="58432" y="53671"/>
                    <a:pt x="58432" y="53906"/>
                    <a:pt x="58557" y="53906"/>
                  </a:cubicBezTo>
                  <a:cubicBezTo>
                    <a:pt x="58683" y="64687"/>
                    <a:pt x="58683" y="64687"/>
                    <a:pt x="58683" y="64687"/>
                  </a:cubicBezTo>
                  <a:cubicBezTo>
                    <a:pt x="57554" y="64687"/>
                    <a:pt x="57554" y="64687"/>
                    <a:pt x="57554" y="64687"/>
                  </a:cubicBezTo>
                  <a:lnTo>
                    <a:pt x="58181" y="34453"/>
                  </a:lnTo>
                  <a:close/>
                  <a:moveTo>
                    <a:pt x="57554" y="14296"/>
                  </a:moveTo>
                  <a:cubicBezTo>
                    <a:pt x="58557" y="14296"/>
                    <a:pt x="58557" y="14296"/>
                    <a:pt x="58557" y="14296"/>
                  </a:cubicBezTo>
                  <a:cubicBezTo>
                    <a:pt x="58557" y="15000"/>
                    <a:pt x="58557" y="15000"/>
                    <a:pt x="58557" y="15000"/>
                  </a:cubicBezTo>
                  <a:cubicBezTo>
                    <a:pt x="57554" y="15000"/>
                    <a:pt x="57554" y="15000"/>
                    <a:pt x="57554" y="15000"/>
                  </a:cubicBezTo>
                  <a:lnTo>
                    <a:pt x="57554" y="14296"/>
                  </a:lnTo>
                  <a:close/>
                  <a:moveTo>
                    <a:pt x="61065" y="69375"/>
                  </a:moveTo>
                  <a:cubicBezTo>
                    <a:pt x="61567" y="72656"/>
                    <a:pt x="61567" y="72656"/>
                    <a:pt x="61567" y="72656"/>
                  </a:cubicBezTo>
                  <a:cubicBezTo>
                    <a:pt x="54670" y="72656"/>
                    <a:pt x="54670" y="72656"/>
                    <a:pt x="54670" y="72656"/>
                  </a:cubicBezTo>
                  <a:cubicBezTo>
                    <a:pt x="55172" y="69375"/>
                    <a:pt x="55172" y="69375"/>
                    <a:pt x="55172" y="69375"/>
                  </a:cubicBezTo>
                  <a:lnTo>
                    <a:pt x="61065" y="69375"/>
                  </a:lnTo>
                  <a:close/>
                  <a:moveTo>
                    <a:pt x="65579" y="88828"/>
                  </a:moveTo>
                  <a:cubicBezTo>
                    <a:pt x="65579" y="89765"/>
                    <a:pt x="65579" y="89765"/>
                    <a:pt x="65579" y="89765"/>
                  </a:cubicBezTo>
                  <a:cubicBezTo>
                    <a:pt x="50658" y="89765"/>
                    <a:pt x="50658" y="89765"/>
                    <a:pt x="50658" y="89765"/>
                  </a:cubicBezTo>
                  <a:cubicBezTo>
                    <a:pt x="50658" y="88828"/>
                    <a:pt x="50658" y="88828"/>
                    <a:pt x="50658" y="88828"/>
                  </a:cubicBezTo>
                  <a:lnTo>
                    <a:pt x="65579" y="88828"/>
                  </a:lnTo>
                  <a:close/>
                  <a:moveTo>
                    <a:pt x="45391" y="113203"/>
                  </a:moveTo>
                  <a:cubicBezTo>
                    <a:pt x="49028" y="113203"/>
                    <a:pt x="49028" y="113203"/>
                    <a:pt x="49028" y="113203"/>
                  </a:cubicBezTo>
                  <a:cubicBezTo>
                    <a:pt x="47774" y="118125"/>
                    <a:pt x="47774" y="118125"/>
                    <a:pt x="47774" y="118125"/>
                  </a:cubicBezTo>
                  <a:cubicBezTo>
                    <a:pt x="43887" y="118125"/>
                    <a:pt x="43887" y="118125"/>
                    <a:pt x="43887" y="118125"/>
                  </a:cubicBezTo>
                  <a:lnTo>
                    <a:pt x="45391" y="113203"/>
                  </a:lnTo>
                  <a:close/>
                  <a:moveTo>
                    <a:pt x="48902" y="118125"/>
                  </a:moveTo>
                  <a:cubicBezTo>
                    <a:pt x="51285" y="108750"/>
                    <a:pt x="51285" y="108750"/>
                    <a:pt x="51285" y="108750"/>
                  </a:cubicBezTo>
                  <a:cubicBezTo>
                    <a:pt x="51285" y="108750"/>
                    <a:pt x="51285" y="108750"/>
                    <a:pt x="51285" y="108750"/>
                  </a:cubicBezTo>
                  <a:cubicBezTo>
                    <a:pt x="51285" y="108750"/>
                    <a:pt x="53416" y="100546"/>
                    <a:pt x="58056" y="100546"/>
                  </a:cubicBezTo>
                  <a:cubicBezTo>
                    <a:pt x="62946" y="100546"/>
                    <a:pt x="64952" y="108515"/>
                    <a:pt x="64952" y="108750"/>
                  </a:cubicBezTo>
                  <a:cubicBezTo>
                    <a:pt x="64952" y="108750"/>
                    <a:pt x="64952" y="108750"/>
                    <a:pt x="64952" y="108750"/>
                  </a:cubicBezTo>
                  <a:cubicBezTo>
                    <a:pt x="67335" y="118125"/>
                    <a:pt x="67335" y="118125"/>
                    <a:pt x="67335" y="118125"/>
                  </a:cubicBezTo>
                  <a:lnTo>
                    <a:pt x="48902" y="118125"/>
                  </a:lnTo>
                  <a:close/>
                  <a:moveTo>
                    <a:pt x="68463" y="118125"/>
                  </a:moveTo>
                  <a:cubicBezTo>
                    <a:pt x="67210" y="113203"/>
                    <a:pt x="67210" y="113203"/>
                    <a:pt x="67210" y="113203"/>
                  </a:cubicBezTo>
                  <a:cubicBezTo>
                    <a:pt x="70846" y="113203"/>
                    <a:pt x="70846" y="113203"/>
                    <a:pt x="70846" y="113203"/>
                  </a:cubicBezTo>
                  <a:cubicBezTo>
                    <a:pt x="72351" y="118125"/>
                    <a:pt x="72351" y="118125"/>
                    <a:pt x="72351" y="118125"/>
                  </a:cubicBezTo>
                  <a:lnTo>
                    <a:pt x="68463" y="118125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71" name="Shape 271"/>
          <p:cNvSpPr/>
          <p:nvPr/>
        </p:nvSpPr>
        <p:spPr>
          <a:xfrm>
            <a:off x="75008" y="5103000"/>
            <a:ext cx="9068990" cy="40499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rgbClr val="F7F7F7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bg>
      <p:bgPr>
        <a:solidFill>
          <a:srgbClr val="F7F7F7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134" cy="52629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33333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ro Slide">
    <p:bg>
      <p:bgPr>
        <a:solidFill>
          <a:srgbClr val="F7F7F7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7065264" y="3351486"/>
            <a:ext cx="2078735" cy="1792014"/>
          </a:xfrm>
          <a:prstGeom prst="triangle">
            <a:avLst>
              <a:gd name="adj" fmla="val 100000"/>
            </a:avLst>
          </a:prstGeom>
          <a:solidFill>
            <a:srgbClr val="909090">
              <a:alpha val="6666"/>
            </a:srgbClr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7641335" y="3848100"/>
            <a:ext cx="1502664" cy="1295399"/>
          </a:xfrm>
          <a:prstGeom prst="triangle">
            <a:avLst>
              <a:gd name="adj" fmla="val 100000"/>
            </a:avLst>
          </a:prstGeom>
          <a:solidFill>
            <a:srgbClr val="909090">
              <a:alpha val="3921"/>
            </a:srgbClr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hone6 Plus and Text">
    <p:bg>
      <p:bgPr>
        <a:solidFill>
          <a:srgbClr val="F7F7F7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7725830" y="1651351"/>
            <a:ext cx="37044" cy="4160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809"/>
                </a:moveTo>
                <a:cubicBezTo>
                  <a:pt x="0" y="117142"/>
                  <a:pt x="0" y="117142"/>
                  <a:pt x="0" y="117142"/>
                </a:cubicBezTo>
                <a:cubicBezTo>
                  <a:pt x="0" y="119047"/>
                  <a:pt x="10909" y="120000"/>
                  <a:pt x="32727" y="120000"/>
                </a:cubicBezTo>
                <a:cubicBezTo>
                  <a:pt x="87272" y="120000"/>
                  <a:pt x="87272" y="120000"/>
                  <a:pt x="87272" y="120000"/>
                </a:cubicBezTo>
                <a:cubicBezTo>
                  <a:pt x="98181" y="120000"/>
                  <a:pt x="120000" y="119047"/>
                  <a:pt x="120000" y="117142"/>
                </a:cubicBezTo>
                <a:cubicBezTo>
                  <a:pt x="120000" y="3809"/>
                  <a:pt x="120000" y="3809"/>
                  <a:pt x="120000" y="3809"/>
                </a:cubicBezTo>
                <a:cubicBezTo>
                  <a:pt x="120000" y="1904"/>
                  <a:pt x="98181" y="0"/>
                  <a:pt x="87272" y="0"/>
                </a:cubicBezTo>
                <a:cubicBezTo>
                  <a:pt x="32727" y="0"/>
                  <a:pt x="32727" y="0"/>
                  <a:pt x="32727" y="0"/>
                </a:cubicBezTo>
                <a:cubicBezTo>
                  <a:pt x="10909" y="0"/>
                  <a:pt x="0" y="1904"/>
                  <a:pt x="0" y="3809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7697335" y="5763289"/>
            <a:ext cx="39893" cy="102584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7697335" y="833522"/>
            <a:ext cx="39893" cy="102584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4864855" y="411785"/>
            <a:ext cx="2872373" cy="590147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027" y="0"/>
                </a:moveTo>
                <a:cubicBezTo>
                  <a:pt x="17557" y="0"/>
                  <a:pt x="17557" y="0"/>
                  <a:pt x="17557" y="0"/>
                </a:cubicBezTo>
                <a:cubicBezTo>
                  <a:pt x="7880" y="0"/>
                  <a:pt x="0" y="3819"/>
                  <a:pt x="0" y="8576"/>
                </a:cubicBezTo>
                <a:cubicBezTo>
                  <a:pt x="0" y="111490"/>
                  <a:pt x="0" y="111490"/>
                  <a:pt x="0" y="111490"/>
                </a:cubicBezTo>
                <a:cubicBezTo>
                  <a:pt x="0" y="116180"/>
                  <a:pt x="7880" y="119999"/>
                  <a:pt x="17557" y="119999"/>
                </a:cubicBezTo>
                <a:cubicBezTo>
                  <a:pt x="102027" y="119999"/>
                  <a:pt x="102027" y="119999"/>
                  <a:pt x="102027" y="119999"/>
                </a:cubicBezTo>
                <a:cubicBezTo>
                  <a:pt x="111843" y="119999"/>
                  <a:pt x="119723" y="116180"/>
                  <a:pt x="120000" y="111490"/>
                </a:cubicBezTo>
                <a:cubicBezTo>
                  <a:pt x="120000" y="8576"/>
                  <a:pt x="120000" y="8576"/>
                  <a:pt x="120000" y="8576"/>
                </a:cubicBezTo>
                <a:cubicBezTo>
                  <a:pt x="119723" y="3819"/>
                  <a:pt x="111843" y="0"/>
                  <a:pt x="102027" y="0"/>
                </a:cubicBezTo>
                <a:close/>
                <a:moveTo>
                  <a:pt x="117096" y="110820"/>
                </a:moveTo>
                <a:cubicBezTo>
                  <a:pt x="117096" y="115108"/>
                  <a:pt x="110046" y="118525"/>
                  <a:pt x="101198" y="118525"/>
                </a:cubicBezTo>
                <a:cubicBezTo>
                  <a:pt x="18525" y="118525"/>
                  <a:pt x="18525" y="118525"/>
                  <a:pt x="18525" y="118525"/>
                </a:cubicBezTo>
                <a:cubicBezTo>
                  <a:pt x="9815" y="118525"/>
                  <a:pt x="2626" y="115108"/>
                  <a:pt x="2626" y="110820"/>
                </a:cubicBezTo>
                <a:cubicBezTo>
                  <a:pt x="2626" y="8777"/>
                  <a:pt x="2626" y="8777"/>
                  <a:pt x="2626" y="8777"/>
                </a:cubicBezTo>
                <a:cubicBezTo>
                  <a:pt x="2626" y="4556"/>
                  <a:pt x="9815" y="1072"/>
                  <a:pt x="18525" y="1072"/>
                </a:cubicBezTo>
                <a:cubicBezTo>
                  <a:pt x="101198" y="1072"/>
                  <a:pt x="101198" y="1072"/>
                  <a:pt x="101198" y="1072"/>
                </a:cubicBezTo>
                <a:cubicBezTo>
                  <a:pt x="110046" y="1072"/>
                  <a:pt x="117096" y="4556"/>
                  <a:pt x="117096" y="8777"/>
                </a:cubicBezTo>
                <a:lnTo>
                  <a:pt x="117096" y="110820"/>
                </a:ln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4907599" y="451679"/>
            <a:ext cx="2789736" cy="582453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206" y="120000"/>
                </a:moveTo>
                <a:cubicBezTo>
                  <a:pt x="17081" y="120000"/>
                  <a:pt x="17081" y="120000"/>
                  <a:pt x="17081" y="120000"/>
                </a:cubicBezTo>
                <a:cubicBezTo>
                  <a:pt x="7686" y="120000"/>
                  <a:pt x="0" y="116334"/>
                  <a:pt x="0" y="111855"/>
                </a:cubicBezTo>
                <a:cubicBezTo>
                  <a:pt x="0" y="8144"/>
                  <a:pt x="0" y="8144"/>
                  <a:pt x="0" y="8144"/>
                </a:cubicBezTo>
                <a:cubicBezTo>
                  <a:pt x="0" y="3665"/>
                  <a:pt x="7686" y="0"/>
                  <a:pt x="17081" y="0"/>
                </a:cubicBezTo>
                <a:cubicBezTo>
                  <a:pt x="102206" y="0"/>
                  <a:pt x="102206" y="0"/>
                  <a:pt x="102206" y="0"/>
                </a:cubicBezTo>
                <a:cubicBezTo>
                  <a:pt x="112028" y="0"/>
                  <a:pt x="120000" y="3800"/>
                  <a:pt x="120000" y="8484"/>
                </a:cubicBezTo>
                <a:cubicBezTo>
                  <a:pt x="120000" y="111515"/>
                  <a:pt x="120000" y="111515"/>
                  <a:pt x="120000" y="111515"/>
                </a:cubicBezTo>
                <a:cubicBezTo>
                  <a:pt x="120000" y="116199"/>
                  <a:pt x="112028" y="120000"/>
                  <a:pt x="102206" y="120000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5027281" y="1138428"/>
            <a:ext cx="2550371" cy="4425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5978" y="5686350"/>
            <a:ext cx="487277" cy="4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/>
          <p:nvPr/>
        </p:nvSpPr>
        <p:spPr>
          <a:xfrm>
            <a:off x="6095873" y="5723395"/>
            <a:ext cx="410339" cy="410338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6255449" y="571362"/>
            <a:ext cx="76938" cy="76938"/>
          </a:xfrm>
          <a:prstGeom prst="ellipse">
            <a:avLst/>
          </a:prstGeom>
          <a:solidFill>
            <a:srgbClr val="3C3E4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6067376" y="745186"/>
            <a:ext cx="461631" cy="626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2230" y="120000"/>
                </a:moveTo>
                <a:cubicBezTo>
                  <a:pt x="8633" y="120000"/>
                  <a:pt x="8633" y="120000"/>
                  <a:pt x="8633" y="120000"/>
                </a:cubicBezTo>
                <a:cubicBezTo>
                  <a:pt x="4316" y="120000"/>
                  <a:pt x="0" y="94736"/>
                  <a:pt x="0" y="56842"/>
                </a:cubicBezTo>
                <a:cubicBezTo>
                  <a:pt x="0" y="56842"/>
                  <a:pt x="0" y="56842"/>
                  <a:pt x="0" y="56842"/>
                </a:cubicBezTo>
                <a:cubicBezTo>
                  <a:pt x="0" y="25263"/>
                  <a:pt x="4316" y="0"/>
                  <a:pt x="8633" y="0"/>
                </a:cubicBezTo>
                <a:cubicBezTo>
                  <a:pt x="112230" y="0"/>
                  <a:pt x="112230" y="0"/>
                  <a:pt x="112230" y="0"/>
                </a:cubicBezTo>
                <a:cubicBezTo>
                  <a:pt x="116546" y="0"/>
                  <a:pt x="120000" y="25263"/>
                  <a:pt x="120000" y="56842"/>
                </a:cubicBezTo>
                <a:cubicBezTo>
                  <a:pt x="120000" y="56842"/>
                  <a:pt x="120000" y="56842"/>
                  <a:pt x="120000" y="56842"/>
                </a:cubicBezTo>
                <a:cubicBezTo>
                  <a:pt x="120000" y="94736"/>
                  <a:pt x="116546" y="120000"/>
                  <a:pt x="112230" y="120000"/>
                </a:cubicBezTo>
                <a:close/>
              </a:path>
            </a:pathLst>
          </a:custGeom>
          <a:solidFill>
            <a:srgbClr val="3C3E4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4850607" y="1152675"/>
            <a:ext cx="42744" cy="253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233"/>
                </a:moveTo>
                <a:cubicBezTo>
                  <a:pt x="0" y="113766"/>
                  <a:pt x="0" y="113766"/>
                  <a:pt x="0" y="113766"/>
                </a:cubicBezTo>
                <a:cubicBezTo>
                  <a:pt x="0" y="116883"/>
                  <a:pt x="18461" y="120000"/>
                  <a:pt x="36923" y="120000"/>
                </a:cubicBezTo>
                <a:cubicBezTo>
                  <a:pt x="83076" y="120000"/>
                  <a:pt x="83076" y="120000"/>
                  <a:pt x="83076" y="120000"/>
                </a:cubicBezTo>
                <a:cubicBezTo>
                  <a:pt x="101538" y="120000"/>
                  <a:pt x="120000" y="116883"/>
                  <a:pt x="120000" y="113766"/>
                </a:cubicBezTo>
                <a:cubicBezTo>
                  <a:pt x="120000" y="6233"/>
                  <a:pt x="120000" y="6233"/>
                  <a:pt x="120000" y="6233"/>
                </a:cubicBezTo>
                <a:cubicBezTo>
                  <a:pt x="120000" y="3116"/>
                  <a:pt x="101538" y="0"/>
                  <a:pt x="83076" y="0"/>
                </a:cubicBezTo>
                <a:cubicBezTo>
                  <a:pt x="36923" y="0"/>
                  <a:pt x="36923" y="0"/>
                  <a:pt x="36923" y="0"/>
                </a:cubicBezTo>
                <a:cubicBezTo>
                  <a:pt x="18461" y="0"/>
                  <a:pt x="0" y="3116"/>
                  <a:pt x="0" y="6233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4850607" y="1674147"/>
            <a:ext cx="42744" cy="4331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664"/>
                </a:moveTo>
                <a:cubicBezTo>
                  <a:pt x="0" y="116335"/>
                  <a:pt x="0" y="116335"/>
                  <a:pt x="0" y="116335"/>
                </a:cubicBezTo>
                <a:cubicBezTo>
                  <a:pt x="0" y="118167"/>
                  <a:pt x="18461" y="120000"/>
                  <a:pt x="36923" y="120000"/>
                </a:cubicBezTo>
                <a:cubicBezTo>
                  <a:pt x="83076" y="120000"/>
                  <a:pt x="83076" y="120000"/>
                  <a:pt x="83076" y="120000"/>
                </a:cubicBezTo>
                <a:cubicBezTo>
                  <a:pt x="101538" y="120000"/>
                  <a:pt x="120000" y="118167"/>
                  <a:pt x="120000" y="116335"/>
                </a:cubicBezTo>
                <a:cubicBezTo>
                  <a:pt x="120000" y="3664"/>
                  <a:pt x="120000" y="3664"/>
                  <a:pt x="120000" y="3664"/>
                </a:cubicBezTo>
                <a:cubicBezTo>
                  <a:pt x="120000" y="1832"/>
                  <a:pt x="101538" y="0"/>
                  <a:pt x="83076" y="0"/>
                </a:cubicBezTo>
                <a:cubicBezTo>
                  <a:pt x="36923" y="0"/>
                  <a:pt x="36923" y="0"/>
                  <a:pt x="36923" y="0"/>
                </a:cubicBezTo>
                <a:cubicBezTo>
                  <a:pt x="18461" y="0"/>
                  <a:pt x="0" y="1832"/>
                  <a:pt x="0" y="3664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4850607" y="2212718"/>
            <a:ext cx="42744" cy="4274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769"/>
                </a:moveTo>
                <a:cubicBezTo>
                  <a:pt x="0" y="117230"/>
                  <a:pt x="0" y="117230"/>
                  <a:pt x="0" y="117230"/>
                </a:cubicBezTo>
                <a:cubicBezTo>
                  <a:pt x="0" y="119076"/>
                  <a:pt x="18461" y="120000"/>
                  <a:pt x="36923" y="120000"/>
                </a:cubicBezTo>
                <a:cubicBezTo>
                  <a:pt x="83076" y="120000"/>
                  <a:pt x="83076" y="120000"/>
                  <a:pt x="83076" y="120000"/>
                </a:cubicBezTo>
                <a:cubicBezTo>
                  <a:pt x="101538" y="120000"/>
                  <a:pt x="120000" y="119076"/>
                  <a:pt x="120000" y="117230"/>
                </a:cubicBezTo>
                <a:cubicBezTo>
                  <a:pt x="120000" y="2769"/>
                  <a:pt x="120000" y="2769"/>
                  <a:pt x="120000" y="2769"/>
                </a:cubicBezTo>
                <a:cubicBezTo>
                  <a:pt x="120000" y="923"/>
                  <a:pt x="101538" y="0"/>
                  <a:pt x="83076" y="0"/>
                </a:cubicBezTo>
                <a:cubicBezTo>
                  <a:pt x="36923" y="0"/>
                  <a:pt x="36923" y="0"/>
                  <a:pt x="36923" y="0"/>
                </a:cubicBezTo>
                <a:cubicBezTo>
                  <a:pt x="18461" y="0"/>
                  <a:pt x="0" y="923"/>
                  <a:pt x="0" y="2769"/>
                </a:cubicBezTo>
                <a:close/>
              </a:path>
            </a:pathLst>
          </a:custGeom>
          <a:solidFill>
            <a:srgbClr val="F9E5D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4864855" y="5788935"/>
            <a:ext cx="39893" cy="1025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7697335" y="5788935"/>
            <a:ext cx="39893" cy="1025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4864855" y="859169"/>
            <a:ext cx="39893" cy="1025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7697335" y="859169"/>
            <a:ext cx="39893" cy="1025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5805216" y="728088"/>
            <a:ext cx="105434" cy="105434"/>
          </a:xfrm>
          <a:prstGeom prst="ellipse">
            <a:avLst/>
          </a:prstGeom>
          <a:solidFill>
            <a:srgbClr val="3C3E4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01" name="Shape 301"/>
          <p:cNvSpPr>
            <a:spLocks noGrp="1"/>
          </p:cNvSpPr>
          <p:nvPr>
            <p:ph type="pic" idx="2"/>
          </p:nvPr>
        </p:nvSpPr>
        <p:spPr>
          <a:xfrm>
            <a:off x="5027280" y="1138428"/>
            <a:ext cx="2550371" cy="442539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hone 6 Plus - 3 mockups view">
    <p:bg>
      <p:bgPr>
        <a:solidFill>
          <a:srgbClr val="F7F7F7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Shape 303"/>
          <p:cNvGrpSpPr/>
          <p:nvPr/>
        </p:nvGrpSpPr>
        <p:grpSpPr>
          <a:xfrm>
            <a:off x="487511" y="548596"/>
            <a:ext cx="1996778" cy="4046307"/>
            <a:chOff x="6467476" y="549047"/>
            <a:chExt cx="3883023" cy="7868629"/>
          </a:xfrm>
        </p:grpSpPr>
        <p:sp>
          <p:nvSpPr>
            <p:cNvPr id="304" name="Shape 304"/>
            <p:cNvSpPr/>
            <p:nvPr/>
          </p:nvSpPr>
          <p:spPr>
            <a:xfrm>
              <a:off x="10301107" y="2201801"/>
              <a:ext cx="49393" cy="5547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809"/>
                  </a:moveTo>
                  <a:cubicBezTo>
                    <a:pt x="0" y="117142"/>
                    <a:pt x="0" y="117142"/>
                    <a:pt x="0" y="117142"/>
                  </a:cubicBezTo>
                  <a:cubicBezTo>
                    <a:pt x="0" y="119047"/>
                    <a:pt x="10909" y="120000"/>
                    <a:pt x="32727" y="120000"/>
                  </a:cubicBezTo>
                  <a:cubicBezTo>
                    <a:pt x="87272" y="120000"/>
                    <a:pt x="87272" y="120000"/>
                    <a:pt x="87272" y="120000"/>
                  </a:cubicBezTo>
                  <a:cubicBezTo>
                    <a:pt x="98181" y="120000"/>
                    <a:pt x="120000" y="119047"/>
                    <a:pt x="120000" y="117142"/>
                  </a:cubicBezTo>
                  <a:cubicBezTo>
                    <a:pt x="120000" y="3809"/>
                    <a:pt x="120000" y="3809"/>
                    <a:pt x="120000" y="3809"/>
                  </a:cubicBezTo>
                  <a:cubicBezTo>
                    <a:pt x="120000" y="1904"/>
                    <a:pt x="98181" y="0"/>
                    <a:pt x="87272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904"/>
                    <a:pt x="0" y="380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10263114" y="7684385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10263114" y="1111363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86473" y="549047"/>
              <a:ext cx="3829831" cy="78686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027" y="0"/>
                  </a:moveTo>
                  <a:cubicBezTo>
                    <a:pt x="17557" y="0"/>
                    <a:pt x="17557" y="0"/>
                    <a:pt x="17557" y="0"/>
                  </a:cubicBezTo>
                  <a:cubicBezTo>
                    <a:pt x="7880" y="0"/>
                    <a:pt x="0" y="3819"/>
                    <a:pt x="0" y="8576"/>
                  </a:cubicBezTo>
                  <a:cubicBezTo>
                    <a:pt x="0" y="111490"/>
                    <a:pt x="0" y="111490"/>
                    <a:pt x="0" y="111490"/>
                  </a:cubicBezTo>
                  <a:cubicBezTo>
                    <a:pt x="0" y="116180"/>
                    <a:pt x="7880" y="119999"/>
                    <a:pt x="17557" y="119999"/>
                  </a:cubicBezTo>
                  <a:cubicBezTo>
                    <a:pt x="102027" y="119999"/>
                    <a:pt x="102027" y="119999"/>
                    <a:pt x="102027" y="119999"/>
                  </a:cubicBezTo>
                  <a:cubicBezTo>
                    <a:pt x="111843" y="119999"/>
                    <a:pt x="119723" y="116180"/>
                    <a:pt x="120000" y="111490"/>
                  </a:cubicBezTo>
                  <a:cubicBezTo>
                    <a:pt x="120000" y="8576"/>
                    <a:pt x="120000" y="8576"/>
                    <a:pt x="120000" y="8576"/>
                  </a:cubicBezTo>
                  <a:cubicBezTo>
                    <a:pt x="119723" y="3819"/>
                    <a:pt x="111843" y="0"/>
                    <a:pt x="102027" y="0"/>
                  </a:cubicBezTo>
                  <a:close/>
                  <a:moveTo>
                    <a:pt x="117096" y="110820"/>
                  </a:moveTo>
                  <a:cubicBezTo>
                    <a:pt x="117096" y="115108"/>
                    <a:pt x="110046" y="118525"/>
                    <a:pt x="101198" y="118525"/>
                  </a:cubicBezTo>
                  <a:cubicBezTo>
                    <a:pt x="18525" y="118525"/>
                    <a:pt x="18525" y="118525"/>
                    <a:pt x="18525" y="118525"/>
                  </a:cubicBezTo>
                  <a:cubicBezTo>
                    <a:pt x="9815" y="118525"/>
                    <a:pt x="2626" y="115108"/>
                    <a:pt x="2626" y="110820"/>
                  </a:cubicBezTo>
                  <a:cubicBezTo>
                    <a:pt x="2626" y="8777"/>
                    <a:pt x="2626" y="8777"/>
                    <a:pt x="2626" y="8777"/>
                  </a:cubicBezTo>
                  <a:cubicBezTo>
                    <a:pt x="2626" y="4556"/>
                    <a:pt x="9815" y="1072"/>
                    <a:pt x="18525" y="1072"/>
                  </a:cubicBezTo>
                  <a:cubicBezTo>
                    <a:pt x="101198" y="1072"/>
                    <a:pt x="101198" y="1072"/>
                    <a:pt x="101198" y="1072"/>
                  </a:cubicBezTo>
                  <a:cubicBezTo>
                    <a:pt x="110046" y="1072"/>
                    <a:pt x="117096" y="4556"/>
                    <a:pt x="117096" y="8777"/>
                  </a:cubicBezTo>
                  <a:lnTo>
                    <a:pt x="117096" y="110820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543466" y="602239"/>
              <a:ext cx="3719648" cy="7766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206" y="120000"/>
                  </a:moveTo>
                  <a:cubicBezTo>
                    <a:pt x="17081" y="120000"/>
                    <a:pt x="17081" y="120000"/>
                    <a:pt x="17081" y="120000"/>
                  </a:cubicBezTo>
                  <a:cubicBezTo>
                    <a:pt x="7686" y="120000"/>
                    <a:pt x="0" y="116334"/>
                    <a:pt x="0" y="111855"/>
                  </a:cubicBezTo>
                  <a:cubicBezTo>
                    <a:pt x="0" y="8144"/>
                    <a:pt x="0" y="8144"/>
                    <a:pt x="0" y="8144"/>
                  </a:cubicBezTo>
                  <a:cubicBezTo>
                    <a:pt x="0" y="3665"/>
                    <a:pt x="7686" y="0"/>
                    <a:pt x="17081" y="0"/>
                  </a:cubicBezTo>
                  <a:cubicBezTo>
                    <a:pt x="102206" y="0"/>
                    <a:pt x="102206" y="0"/>
                    <a:pt x="102206" y="0"/>
                  </a:cubicBezTo>
                  <a:cubicBezTo>
                    <a:pt x="112028" y="0"/>
                    <a:pt x="120000" y="3800"/>
                    <a:pt x="120000" y="8484"/>
                  </a:cubicBezTo>
                  <a:cubicBezTo>
                    <a:pt x="120000" y="111515"/>
                    <a:pt x="120000" y="111515"/>
                    <a:pt x="120000" y="111515"/>
                  </a:cubicBezTo>
                  <a:cubicBezTo>
                    <a:pt x="120000" y="116199"/>
                    <a:pt x="112028" y="120000"/>
                    <a:pt x="102206" y="12000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703042" y="1517904"/>
              <a:ext cx="3400494" cy="59005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310" name="Shape 3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0"/>
              <a:ext cx="649702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Shape 311"/>
            <p:cNvSpPr/>
            <p:nvPr/>
          </p:nvSpPr>
          <p:spPr>
            <a:xfrm>
              <a:off x="8127831" y="7631193"/>
              <a:ext cx="547119" cy="547117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8340599" y="761816"/>
              <a:ext cx="102584" cy="102584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8089835" y="993582"/>
              <a:ext cx="615508" cy="83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230" y="120000"/>
                  </a:moveTo>
                  <a:cubicBezTo>
                    <a:pt x="8633" y="120000"/>
                    <a:pt x="8633" y="120000"/>
                    <a:pt x="8633" y="120000"/>
                  </a:cubicBezTo>
                  <a:cubicBezTo>
                    <a:pt x="4316" y="120000"/>
                    <a:pt x="0" y="94736"/>
                    <a:pt x="0" y="56842"/>
                  </a:cubicBezTo>
                  <a:cubicBezTo>
                    <a:pt x="0" y="56842"/>
                    <a:pt x="0" y="56842"/>
                    <a:pt x="0" y="56842"/>
                  </a:cubicBezTo>
                  <a:cubicBezTo>
                    <a:pt x="0" y="25263"/>
                    <a:pt x="4316" y="0"/>
                    <a:pt x="8633" y="0"/>
                  </a:cubicBezTo>
                  <a:cubicBezTo>
                    <a:pt x="112230" y="0"/>
                    <a:pt x="112230" y="0"/>
                    <a:pt x="112230" y="0"/>
                  </a:cubicBezTo>
                  <a:cubicBezTo>
                    <a:pt x="116546" y="0"/>
                    <a:pt x="120000" y="25263"/>
                    <a:pt x="120000" y="56842"/>
                  </a:cubicBezTo>
                  <a:cubicBezTo>
                    <a:pt x="120000" y="56842"/>
                    <a:pt x="120000" y="56842"/>
                    <a:pt x="120000" y="56842"/>
                  </a:cubicBezTo>
                  <a:cubicBezTo>
                    <a:pt x="120000" y="94736"/>
                    <a:pt x="116546" y="120000"/>
                    <a:pt x="112230" y="120000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467476" y="1536900"/>
              <a:ext cx="56992" cy="338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233"/>
                  </a:moveTo>
                  <a:cubicBezTo>
                    <a:pt x="0" y="113766"/>
                    <a:pt x="0" y="113766"/>
                    <a:pt x="0" y="113766"/>
                  </a:cubicBezTo>
                  <a:cubicBezTo>
                    <a:pt x="0" y="116883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6883"/>
                    <a:pt x="120000" y="113766"/>
                  </a:cubicBezTo>
                  <a:cubicBezTo>
                    <a:pt x="120000" y="6233"/>
                    <a:pt x="120000" y="6233"/>
                    <a:pt x="120000" y="6233"/>
                  </a:cubicBezTo>
                  <a:cubicBezTo>
                    <a:pt x="120000" y="3116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3116"/>
                    <a:pt x="0" y="623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467476" y="2232197"/>
              <a:ext cx="56992" cy="577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64"/>
                  </a:moveTo>
                  <a:cubicBezTo>
                    <a:pt x="0" y="116335"/>
                    <a:pt x="0" y="116335"/>
                    <a:pt x="0" y="116335"/>
                  </a:cubicBezTo>
                  <a:cubicBezTo>
                    <a:pt x="0" y="118167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8167"/>
                    <a:pt x="120000" y="116335"/>
                  </a:cubicBezTo>
                  <a:cubicBezTo>
                    <a:pt x="120000" y="3664"/>
                    <a:pt x="120000" y="3664"/>
                    <a:pt x="120000" y="3664"/>
                  </a:cubicBezTo>
                  <a:cubicBezTo>
                    <a:pt x="120000" y="1832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1832"/>
                    <a:pt x="0" y="366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6467476" y="2950291"/>
              <a:ext cx="56992" cy="569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69"/>
                  </a:moveTo>
                  <a:cubicBezTo>
                    <a:pt x="0" y="117230"/>
                    <a:pt x="0" y="117230"/>
                    <a:pt x="0" y="117230"/>
                  </a:cubicBezTo>
                  <a:cubicBezTo>
                    <a:pt x="0" y="119076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9076"/>
                    <a:pt x="120000" y="117230"/>
                  </a:cubicBezTo>
                  <a:cubicBezTo>
                    <a:pt x="120000" y="2769"/>
                    <a:pt x="120000" y="2769"/>
                    <a:pt x="120000" y="2769"/>
                  </a:cubicBezTo>
                  <a:cubicBezTo>
                    <a:pt x="120000" y="923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923"/>
                    <a:pt x="0" y="276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486473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10263114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6486473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10263114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7740288" y="970784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22" name="Shape 322"/>
          <p:cNvSpPr>
            <a:spLocks noGrp="1"/>
          </p:cNvSpPr>
          <p:nvPr>
            <p:ph type="pic" idx="2"/>
          </p:nvPr>
        </p:nvSpPr>
        <p:spPr>
          <a:xfrm>
            <a:off x="608645" y="1038999"/>
            <a:ext cx="1748646" cy="304205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323" name="Shape 323"/>
          <p:cNvGrpSpPr/>
          <p:nvPr/>
        </p:nvGrpSpPr>
        <p:grpSpPr>
          <a:xfrm>
            <a:off x="3573611" y="548596"/>
            <a:ext cx="1996778" cy="4046307"/>
            <a:chOff x="6467476" y="549047"/>
            <a:chExt cx="3883023" cy="7868629"/>
          </a:xfrm>
        </p:grpSpPr>
        <p:sp>
          <p:nvSpPr>
            <p:cNvPr id="324" name="Shape 324"/>
            <p:cNvSpPr/>
            <p:nvPr/>
          </p:nvSpPr>
          <p:spPr>
            <a:xfrm>
              <a:off x="10301107" y="2201801"/>
              <a:ext cx="49393" cy="5547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809"/>
                  </a:moveTo>
                  <a:cubicBezTo>
                    <a:pt x="0" y="117142"/>
                    <a:pt x="0" y="117142"/>
                    <a:pt x="0" y="117142"/>
                  </a:cubicBezTo>
                  <a:cubicBezTo>
                    <a:pt x="0" y="119047"/>
                    <a:pt x="10909" y="120000"/>
                    <a:pt x="32727" y="120000"/>
                  </a:cubicBezTo>
                  <a:cubicBezTo>
                    <a:pt x="87272" y="120000"/>
                    <a:pt x="87272" y="120000"/>
                    <a:pt x="87272" y="120000"/>
                  </a:cubicBezTo>
                  <a:cubicBezTo>
                    <a:pt x="98181" y="120000"/>
                    <a:pt x="120000" y="119047"/>
                    <a:pt x="120000" y="117142"/>
                  </a:cubicBezTo>
                  <a:cubicBezTo>
                    <a:pt x="120000" y="3809"/>
                    <a:pt x="120000" y="3809"/>
                    <a:pt x="120000" y="3809"/>
                  </a:cubicBezTo>
                  <a:cubicBezTo>
                    <a:pt x="120000" y="1904"/>
                    <a:pt x="98181" y="0"/>
                    <a:pt x="87272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904"/>
                    <a:pt x="0" y="380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x="10263114" y="7684385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10263114" y="1111363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7" name="Shape 327"/>
            <p:cNvSpPr/>
            <p:nvPr/>
          </p:nvSpPr>
          <p:spPr>
            <a:xfrm>
              <a:off x="6486473" y="549047"/>
              <a:ext cx="3829831" cy="78686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027" y="0"/>
                  </a:moveTo>
                  <a:cubicBezTo>
                    <a:pt x="17557" y="0"/>
                    <a:pt x="17557" y="0"/>
                    <a:pt x="17557" y="0"/>
                  </a:cubicBezTo>
                  <a:cubicBezTo>
                    <a:pt x="7880" y="0"/>
                    <a:pt x="0" y="3819"/>
                    <a:pt x="0" y="8576"/>
                  </a:cubicBezTo>
                  <a:cubicBezTo>
                    <a:pt x="0" y="111490"/>
                    <a:pt x="0" y="111490"/>
                    <a:pt x="0" y="111490"/>
                  </a:cubicBezTo>
                  <a:cubicBezTo>
                    <a:pt x="0" y="116180"/>
                    <a:pt x="7880" y="119999"/>
                    <a:pt x="17557" y="119999"/>
                  </a:cubicBezTo>
                  <a:cubicBezTo>
                    <a:pt x="102027" y="119999"/>
                    <a:pt x="102027" y="119999"/>
                    <a:pt x="102027" y="119999"/>
                  </a:cubicBezTo>
                  <a:cubicBezTo>
                    <a:pt x="111843" y="119999"/>
                    <a:pt x="119723" y="116180"/>
                    <a:pt x="120000" y="111490"/>
                  </a:cubicBezTo>
                  <a:cubicBezTo>
                    <a:pt x="120000" y="8576"/>
                    <a:pt x="120000" y="8576"/>
                    <a:pt x="120000" y="8576"/>
                  </a:cubicBezTo>
                  <a:cubicBezTo>
                    <a:pt x="119723" y="3819"/>
                    <a:pt x="111843" y="0"/>
                    <a:pt x="102027" y="0"/>
                  </a:cubicBezTo>
                  <a:close/>
                  <a:moveTo>
                    <a:pt x="117096" y="110820"/>
                  </a:moveTo>
                  <a:cubicBezTo>
                    <a:pt x="117096" y="115108"/>
                    <a:pt x="110046" y="118525"/>
                    <a:pt x="101198" y="118525"/>
                  </a:cubicBezTo>
                  <a:cubicBezTo>
                    <a:pt x="18525" y="118525"/>
                    <a:pt x="18525" y="118525"/>
                    <a:pt x="18525" y="118525"/>
                  </a:cubicBezTo>
                  <a:cubicBezTo>
                    <a:pt x="9815" y="118525"/>
                    <a:pt x="2626" y="115108"/>
                    <a:pt x="2626" y="110820"/>
                  </a:cubicBezTo>
                  <a:cubicBezTo>
                    <a:pt x="2626" y="8777"/>
                    <a:pt x="2626" y="8777"/>
                    <a:pt x="2626" y="8777"/>
                  </a:cubicBezTo>
                  <a:cubicBezTo>
                    <a:pt x="2626" y="4556"/>
                    <a:pt x="9815" y="1072"/>
                    <a:pt x="18525" y="1072"/>
                  </a:cubicBezTo>
                  <a:cubicBezTo>
                    <a:pt x="101198" y="1072"/>
                    <a:pt x="101198" y="1072"/>
                    <a:pt x="101198" y="1072"/>
                  </a:cubicBezTo>
                  <a:cubicBezTo>
                    <a:pt x="110046" y="1072"/>
                    <a:pt x="117096" y="4556"/>
                    <a:pt x="117096" y="8777"/>
                  </a:cubicBezTo>
                  <a:lnTo>
                    <a:pt x="117096" y="110820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x="6543466" y="602239"/>
              <a:ext cx="3719648" cy="7766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206" y="120000"/>
                  </a:moveTo>
                  <a:cubicBezTo>
                    <a:pt x="17081" y="120000"/>
                    <a:pt x="17081" y="120000"/>
                    <a:pt x="17081" y="120000"/>
                  </a:cubicBezTo>
                  <a:cubicBezTo>
                    <a:pt x="7686" y="120000"/>
                    <a:pt x="0" y="116334"/>
                    <a:pt x="0" y="111855"/>
                  </a:cubicBezTo>
                  <a:cubicBezTo>
                    <a:pt x="0" y="8144"/>
                    <a:pt x="0" y="8144"/>
                    <a:pt x="0" y="8144"/>
                  </a:cubicBezTo>
                  <a:cubicBezTo>
                    <a:pt x="0" y="3665"/>
                    <a:pt x="7686" y="0"/>
                    <a:pt x="17081" y="0"/>
                  </a:cubicBezTo>
                  <a:cubicBezTo>
                    <a:pt x="102206" y="0"/>
                    <a:pt x="102206" y="0"/>
                    <a:pt x="102206" y="0"/>
                  </a:cubicBezTo>
                  <a:cubicBezTo>
                    <a:pt x="112028" y="0"/>
                    <a:pt x="120000" y="3800"/>
                    <a:pt x="120000" y="8484"/>
                  </a:cubicBezTo>
                  <a:cubicBezTo>
                    <a:pt x="120000" y="111515"/>
                    <a:pt x="120000" y="111515"/>
                    <a:pt x="120000" y="111515"/>
                  </a:cubicBezTo>
                  <a:cubicBezTo>
                    <a:pt x="120000" y="116199"/>
                    <a:pt x="112028" y="120000"/>
                    <a:pt x="102206" y="12000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9" name="Shape 329"/>
            <p:cNvSpPr/>
            <p:nvPr/>
          </p:nvSpPr>
          <p:spPr>
            <a:xfrm>
              <a:off x="6703042" y="1517904"/>
              <a:ext cx="3400494" cy="59005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330" name="Shape 3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0"/>
              <a:ext cx="649702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Shape 331"/>
            <p:cNvSpPr/>
            <p:nvPr/>
          </p:nvSpPr>
          <p:spPr>
            <a:xfrm>
              <a:off x="8127831" y="7631193"/>
              <a:ext cx="547119" cy="547117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8340599" y="761816"/>
              <a:ext cx="102584" cy="102584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8089835" y="993582"/>
              <a:ext cx="615508" cy="83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230" y="120000"/>
                  </a:moveTo>
                  <a:cubicBezTo>
                    <a:pt x="8633" y="120000"/>
                    <a:pt x="8633" y="120000"/>
                    <a:pt x="8633" y="120000"/>
                  </a:cubicBezTo>
                  <a:cubicBezTo>
                    <a:pt x="4316" y="120000"/>
                    <a:pt x="0" y="94736"/>
                    <a:pt x="0" y="56842"/>
                  </a:cubicBezTo>
                  <a:cubicBezTo>
                    <a:pt x="0" y="56842"/>
                    <a:pt x="0" y="56842"/>
                    <a:pt x="0" y="56842"/>
                  </a:cubicBezTo>
                  <a:cubicBezTo>
                    <a:pt x="0" y="25263"/>
                    <a:pt x="4316" y="0"/>
                    <a:pt x="8633" y="0"/>
                  </a:cubicBezTo>
                  <a:cubicBezTo>
                    <a:pt x="112230" y="0"/>
                    <a:pt x="112230" y="0"/>
                    <a:pt x="112230" y="0"/>
                  </a:cubicBezTo>
                  <a:cubicBezTo>
                    <a:pt x="116546" y="0"/>
                    <a:pt x="120000" y="25263"/>
                    <a:pt x="120000" y="56842"/>
                  </a:cubicBezTo>
                  <a:cubicBezTo>
                    <a:pt x="120000" y="56842"/>
                    <a:pt x="120000" y="56842"/>
                    <a:pt x="120000" y="56842"/>
                  </a:cubicBezTo>
                  <a:cubicBezTo>
                    <a:pt x="120000" y="94736"/>
                    <a:pt x="116546" y="120000"/>
                    <a:pt x="112230" y="120000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6467476" y="1536900"/>
              <a:ext cx="56992" cy="338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233"/>
                  </a:moveTo>
                  <a:cubicBezTo>
                    <a:pt x="0" y="113766"/>
                    <a:pt x="0" y="113766"/>
                    <a:pt x="0" y="113766"/>
                  </a:cubicBezTo>
                  <a:cubicBezTo>
                    <a:pt x="0" y="116883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6883"/>
                    <a:pt x="120000" y="113766"/>
                  </a:cubicBezTo>
                  <a:cubicBezTo>
                    <a:pt x="120000" y="6233"/>
                    <a:pt x="120000" y="6233"/>
                    <a:pt x="120000" y="6233"/>
                  </a:cubicBezTo>
                  <a:cubicBezTo>
                    <a:pt x="120000" y="3116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3116"/>
                    <a:pt x="0" y="623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6467476" y="2232197"/>
              <a:ext cx="56992" cy="577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64"/>
                  </a:moveTo>
                  <a:cubicBezTo>
                    <a:pt x="0" y="116335"/>
                    <a:pt x="0" y="116335"/>
                    <a:pt x="0" y="116335"/>
                  </a:cubicBezTo>
                  <a:cubicBezTo>
                    <a:pt x="0" y="118167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8167"/>
                    <a:pt x="120000" y="116335"/>
                  </a:cubicBezTo>
                  <a:cubicBezTo>
                    <a:pt x="120000" y="3664"/>
                    <a:pt x="120000" y="3664"/>
                    <a:pt x="120000" y="3664"/>
                  </a:cubicBezTo>
                  <a:cubicBezTo>
                    <a:pt x="120000" y="1832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1832"/>
                    <a:pt x="0" y="366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6" name="Shape 336"/>
            <p:cNvSpPr/>
            <p:nvPr/>
          </p:nvSpPr>
          <p:spPr>
            <a:xfrm>
              <a:off x="6467476" y="2950291"/>
              <a:ext cx="56992" cy="569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69"/>
                  </a:moveTo>
                  <a:cubicBezTo>
                    <a:pt x="0" y="117230"/>
                    <a:pt x="0" y="117230"/>
                    <a:pt x="0" y="117230"/>
                  </a:cubicBezTo>
                  <a:cubicBezTo>
                    <a:pt x="0" y="119076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9076"/>
                    <a:pt x="120000" y="117230"/>
                  </a:cubicBezTo>
                  <a:cubicBezTo>
                    <a:pt x="120000" y="2769"/>
                    <a:pt x="120000" y="2769"/>
                    <a:pt x="120000" y="2769"/>
                  </a:cubicBezTo>
                  <a:cubicBezTo>
                    <a:pt x="120000" y="923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923"/>
                    <a:pt x="0" y="276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6486473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10263114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9" name="Shape 339"/>
            <p:cNvSpPr/>
            <p:nvPr/>
          </p:nvSpPr>
          <p:spPr>
            <a:xfrm>
              <a:off x="6486473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10263114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7740288" y="970784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42" name="Shape 342"/>
          <p:cNvGrpSpPr/>
          <p:nvPr/>
        </p:nvGrpSpPr>
        <p:grpSpPr>
          <a:xfrm>
            <a:off x="6659711" y="548596"/>
            <a:ext cx="1996778" cy="4046307"/>
            <a:chOff x="6467476" y="549047"/>
            <a:chExt cx="3883023" cy="7868629"/>
          </a:xfrm>
        </p:grpSpPr>
        <p:sp>
          <p:nvSpPr>
            <p:cNvPr id="343" name="Shape 343"/>
            <p:cNvSpPr/>
            <p:nvPr/>
          </p:nvSpPr>
          <p:spPr>
            <a:xfrm>
              <a:off x="10301107" y="2201801"/>
              <a:ext cx="49393" cy="5547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809"/>
                  </a:moveTo>
                  <a:cubicBezTo>
                    <a:pt x="0" y="117142"/>
                    <a:pt x="0" y="117142"/>
                    <a:pt x="0" y="117142"/>
                  </a:cubicBezTo>
                  <a:cubicBezTo>
                    <a:pt x="0" y="119047"/>
                    <a:pt x="10909" y="120000"/>
                    <a:pt x="32727" y="120000"/>
                  </a:cubicBezTo>
                  <a:cubicBezTo>
                    <a:pt x="87272" y="120000"/>
                    <a:pt x="87272" y="120000"/>
                    <a:pt x="87272" y="120000"/>
                  </a:cubicBezTo>
                  <a:cubicBezTo>
                    <a:pt x="98181" y="120000"/>
                    <a:pt x="120000" y="119047"/>
                    <a:pt x="120000" y="117142"/>
                  </a:cubicBezTo>
                  <a:cubicBezTo>
                    <a:pt x="120000" y="3809"/>
                    <a:pt x="120000" y="3809"/>
                    <a:pt x="120000" y="3809"/>
                  </a:cubicBezTo>
                  <a:cubicBezTo>
                    <a:pt x="120000" y="1904"/>
                    <a:pt x="98181" y="0"/>
                    <a:pt x="87272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904"/>
                    <a:pt x="0" y="380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10263114" y="7684385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10263114" y="1111363"/>
              <a:ext cx="53191" cy="136779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6486473" y="549047"/>
              <a:ext cx="3829831" cy="78686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027" y="0"/>
                  </a:moveTo>
                  <a:cubicBezTo>
                    <a:pt x="17557" y="0"/>
                    <a:pt x="17557" y="0"/>
                    <a:pt x="17557" y="0"/>
                  </a:cubicBezTo>
                  <a:cubicBezTo>
                    <a:pt x="7880" y="0"/>
                    <a:pt x="0" y="3819"/>
                    <a:pt x="0" y="8576"/>
                  </a:cubicBezTo>
                  <a:cubicBezTo>
                    <a:pt x="0" y="111490"/>
                    <a:pt x="0" y="111490"/>
                    <a:pt x="0" y="111490"/>
                  </a:cubicBezTo>
                  <a:cubicBezTo>
                    <a:pt x="0" y="116180"/>
                    <a:pt x="7880" y="119999"/>
                    <a:pt x="17557" y="119999"/>
                  </a:cubicBezTo>
                  <a:cubicBezTo>
                    <a:pt x="102027" y="119999"/>
                    <a:pt x="102027" y="119999"/>
                    <a:pt x="102027" y="119999"/>
                  </a:cubicBezTo>
                  <a:cubicBezTo>
                    <a:pt x="111843" y="119999"/>
                    <a:pt x="119723" y="116180"/>
                    <a:pt x="120000" y="111490"/>
                  </a:cubicBezTo>
                  <a:cubicBezTo>
                    <a:pt x="120000" y="8576"/>
                    <a:pt x="120000" y="8576"/>
                    <a:pt x="120000" y="8576"/>
                  </a:cubicBezTo>
                  <a:cubicBezTo>
                    <a:pt x="119723" y="3819"/>
                    <a:pt x="111843" y="0"/>
                    <a:pt x="102027" y="0"/>
                  </a:cubicBezTo>
                  <a:close/>
                  <a:moveTo>
                    <a:pt x="117096" y="110820"/>
                  </a:moveTo>
                  <a:cubicBezTo>
                    <a:pt x="117096" y="115108"/>
                    <a:pt x="110046" y="118525"/>
                    <a:pt x="101198" y="118525"/>
                  </a:cubicBezTo>
                  <a:cubicBezTo>
                    <a:pt x="18525" y="118525"/>
                    <a:pt x="18525" y="118525"/>
                    <a:pt x="18525" y="118525"/>
                  </a:cubicBezTo>
                  <a:cubicBezTo>
                    <a:pt x="9815" y="118525"/>
                    <a:pt x="2626" y="115108"/>
                    <a:pt x="2626" y="110820"/>
                  </a:cubicBezTo>
                  <a:cubicBezTo>
                    <a:pt x="2626" y="8777"/>
                    <a:pt x="2626" y="8777"/>
                    <a:pt x="2626" y="8777"/>
                  </a:cubicBezTo>
                  <a:cubicBezTo>
                    <a:pt x="2626" y="4556"/>
                    <a:pt x="9815" y="1072"/>
                    <a:pt x="18525" y="1072"/>
                  </a:cubicBezTo>
                  <a:cubicBezTo>
                    <a:pt x="101198" y="1072"/>
                    <a:pt x="101198" y="1072"/>
                    <a:pt x="101198" y="1072"/>
                  </a:cubicBezTo>
                  <a:cubicBezTo>
                    <a:pt x="110046" y="1072"/>
                    <a:pt x="117096" y="4556"/>
                    <a:pt x="117096" y="8777"/>
                  </a:cubicBezTo>
                  <a:lnTo>
                    <a:pt x="117096" y="110820"/>
                  </a:ln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6543466" y="602239"/>
              <a:ext cx="3719648" cy="7766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206" y="120000"/>
                  </a:moveTo>
                  <a:cubicBezTo>
                    <a:pt x="17081" y="120000"/>
                    <a:pt x="17081" y="120000"/>
                    <a:pt x="17081" y="120000"/>
                  </a:cubicBezTo>
                  <a:cubicBezTo>
                    <a:pt x="7686" y="120000"/>
                    <a:pt x="0" y="116334"/>
                    <a:pt x="0" y="111855"/>
                  </a:cubicBezTo>
                  <a:cubicBezTo>
                    <a:pt x="0" y="8144"/>
                    <a:pt x="0" y="8144"/>
                    <a:pt x="0" y="8144"/>
                  </a:cubicBezTo>
                  <a:cubicBezTo>
                    <a:pt x="0" y="3665"/>
                    <a:pt x="7686" y="0"/>
                    <a:pt x="17081" y="0"/>
                  </a:cubicBezTo>
                  <a:cubicBezTo>
                    <a:pt x="102206" y="0"/>
                    <a:pt x="102206" y="0"/>
                    <a:pt x="102206" y="0"/>
                  </a:cubicBezTo>
                  <a:cubicBezTo>
                    <a:pt x="112028" y="0"/>
                    <a:pt x="120000" y="3800"/>
                    <a:pt x="120000" y="8484"/>
                  </a:cubicBezTo>
                  <a:cubicBezTo>
                    <a:pt x="120000" y="111515"/>
                    <a:pt x="120000" y="111515"/>
                    <a:pt x="120000" y="111515"/>
                  </a:cubicBezTo>
                  <a:cubicBezTo>
                    <a:pt x="120000" y="116199"/>
                    <a:pt x="112028" y="120000"/>
                    <a:pt x="102206" y="12000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8" name="Shape 348"/>
            <p:cNvSpPr/>
            <p:nvPr/>
          </p:nvSpPr>
          <p:spPr>
            <a:xfrm>
              <a:off x="6703042" y="1517904"/>
              <a:ext cx="3400494" cy="59005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349" name="Shape 3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4638" y="7581800"/>
              <a:ext cx="649702" cy="645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Shape 350"/>
            <p:cNvSpPr/>
            <p:nvPr/>
          </p:nvSpPr>
          <p:spPr>
            <a:xfrm>
              <a:off x="8127831" y="7631193"/>
              <a:ext cx="547119" cy="547117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1" name="Shape 351"/>
            <p:cNvSpPr/>
            <p:nvPr/>
          </p:nvSpPr>
          <p:spPr>
            <a:xfrm>
              <a:off x="8340599" y="761816"/>
              <a:ext cx="102584" cy="102584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8089835" y="993582"/>
              <a:ext cx="615508" cy="83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230" y="120000"/>
                  </a:moveTo>
                  <a:cubicBezTo>
                    <a:pt x="8633" y="120000"/>
                    <a:pt x="8633" y="120000"/>
                    <a:pt x="8633" y="120000"/>
                  </a:cubicBezTo>
                  <a:cubicBezTo>
                    <a:pt x="4316" y="120000"/>
                    <a:pt x="0" y="94736"/>
                    <a:pt x="0" y="56842"/>
                  </a:cubicBezTo>
                  <a:cubicBezTo>
                    <a:pt x="0" y="56842"/>
                    <a:pt x="0" y="56842"/>
                    <a:pt x="0" y="56842"/>
                  </a:cubicBezTo>
                  <a:cubicBezTo>
                    <a:pt x="0" y="25263"/>
                    <a:pt x="4316" y="0"/>
                    <a:pt x="8633" y="0"/>
                  </a:cubicBezTo>
                  <a:cubicBezTo>
                    <a:pt x="112230" y="0"/>
                    <a:pt x="112230" y="0"/>
                    <a:pt x="112230" y="0"/>
                  </a:cubicBezTo>
                  <a:cubicBezTo>
                    <a:pt x="116546" y="0"/>
                    <a:pt x="120000" y="25263"/>
                    <a:pt x="120000" y="56842"/>
                  </a:cubicBezTo>
                  <a:cubicBezTo>
                    <a:pt x="120000" y="56842"/>
                    <a:pt x="120000" y="56842"/>
                    <a:pt x="120000" y="56842"/>
                  </a:cubicBezTo>
                  <a:cubicBezTo>
                    <a:pt x="120000" y="94736"/>
                    <a:pt x="116546" y="120000"/>
                    <a:pt x="112230" y="120000"/>
                  </a:cubicBezTo>
                  <a:close/>
                </a:path>
              </a:pathLst>
            </a:cu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3" name="Shape 353"/>
            <p:cNvSpPr/>
            <p:nvPr/>
          </p:nvSpPr>
          <p:spPr>
            <a:xfrm>
              <a:off x="6467476" y="1536900"/>
              <a:ext cx="56992" cy="338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233"/>
                  </a:moveTo>
                  <a:cubicBezTo>
                    <a:pt x="0" y="113766"/>
                    <a:pt x="0" y="113766"/>
                    <a:pt x="0" y="113766"/>
                  </a:cubicBezTo>
                  <a:cubicBezTo>
                    <a:pt x="0" y="116883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6883"/>
                    <a:pt x="120000" y="113766"/>
                  </a:cubicBezTo>
                  <a:cubicBezTo>
                    <a:pt x="120000" y="6233"/>
                    <a:pt x="120000" y="6233"/>
                    <a:pt x="120000" y="6233"/>
                  </a:cubicBezTo>
                  <a:cubicBezTo>
                    <a:pt x="120000" y="3116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3116"/>
                    <a:pt x="0" y="6233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4" name="Shape 354"/>
            <p:cNvSpPr/>
            <p:nvPr/>
          </p:nvSpPr>
          <p:spPr>
            <a:xfrm>
              <a:off x="6467476" y="2232197"/>
              <a:ext cx="56992" cy="577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64"/>
                  </a:moveTo>
                  <a:cubicBezTo>
                    <a:pt x="0" y="116335"/>
                    <a:pt x="0" y="116335"/>
                    <a:pt x="0" y="116335"/>
                  </a:cubicBezTo>
                  <a:cubicBezTo>
                    <a:pt x="0" y="118167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8167"/>
                    <a:pt x="120000" y="116335"/>
                  </a:cubicBezTo>
                  <a:cubicBezTo>
                    <a:pt x="120000" y="3664"/>
                    <a:pt x="120000" y="3664"/>
                    <a:pt x="120000" y="3664"/>
                  </a:cubicBezTo>
                  <a:cubicBezTo>
                    <a:pt x="120000" y="1832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1832"/>
                    <a:pt x="0" y="3664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6467476" y="2950291"/>
              <a:ext cx="56992" cy="5699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69"/>
                  </a:moveTo>
                  <a:cubicBezTo>
                    <a:pt x="0" y="117230"/>
                    <a:pt x="0" y="117230"/>
                    <a:pt x="0" y="117230"/>
                  </a:cubicBezTo>
                  <a:cubicBezTo>
                    <a:pt x="0" y="119076"/>
                    <a:pt x="18461" y="120000"/>
                    <a:pt x="36923" y="120000"/>
                  </a:cubicBezTo>
                  <a:cubicBezTo>
                    <a:pt x="83076" y="120000"/>
                    <a:pt x="83076" y="120000"/>
                    <a:pt x="83076" y="120000"/>
                  </a:cubicBezTo>
                  <a:cubicBezTo>
                    <a:pt x="101538" y="120000"/>
                    <a:pt x="120000" y="119076"/>
                    <a:pt x="120000" y="117230"/>
                  </a:cubicBezTo>
                  <a:cubicBezTo>
                    <a:pt x="120000" y="2769"/>
                    <a:pt x="120000" y="2769"/>
                    <a:pt x="120000" y="2769"/>
                  </a:cubicBezTo>
                  <a:cubicBezTo>
                    <a:pt x="120000" y="923"/>
                    <a:pt x="101538" y="0"/>
                    <a:pt x="83076" y="0"/>
                  </a:cubicBezTo>
                  <a:cubicBezTo>
                    <a:pt x="36923" y="0"/>
                    <a:pt x="36923" y="0"/>
                    <a:pt x="36923" y="0"/>
                  </a:cubicBezTo>
                  <a:cubicBezTo>
                    <a:pt x="18461" y="0"/>
                    <a:pt x="0" y="923"/>
                    <a:pt x="0" y="2769"/>
                  </a:cubicBezTo>
                  <a:close/>
                </a:path>
              </a:pathLst>
            </a:custGeom>
            <a:solidFill>
              <a:srgbClr val="F9E5D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6" name="Shape 356"/>
            <p:cNvSpPr/>
            <p:nvPr/>
          </p:nvSpPr>
          <p:spPr>
            <a:xfrm>
              <a:off x="6486473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7" name="Shape 357"/>
            <p:cNvSpPr/>
            <p:nvPr/>
          </p:nvSpPr>
          <p:spPr>
            <a:xfrm>
              <a:off x="10263114" y="7718581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6486473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59" name="Shape 359"/>
            <p:cNvSpPr/>
            <p:nvPr/>
          </p:nvSpPr>
          <p:spPr>
            <a:xfrm>
              <a:off x="10263114" y="1145558"/>
              <a:ext cx="53191" cy="13677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60" name="Shape 360"/>
            <p:cNvSpPr/>
            <p:nvPr/>
          </p:nvSpPr>
          <p:spPr>
            <a:xfrm>
              <a:off x="7740288" y="970784"/>
              <a:ext cx="140579" cy="140579"/>
            </a:xfrm>
            <a:prstGeom prst="ellipse">
              <a:avLst/>
            </a:prstGeom>
            <a:solidFill>
              <a:srgbClr val="3C3E4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61" name="Shape 361"/>
          <p:cNvSpPr>
            <a:spLocks noGrp="1"/>
          </p:cNvSpPr>
          <p:nvPr>
            <p:ph type="pic" idx="3"/>
          </p:nvPr>
        </p:nvSpPr>
        <p:spPr>
          <a:xfrm>
            <a:off x="3684977" y="1038999"/>
            <a:ext cx="1748646" cy="304205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pic" idx="4"/>
          </p:nvPr>
        </p:nvSpPr>
        <p:spPr>
          <a:xfrm>
            <a:off x="6780846" y="1038999"/>
            <a:ext cx="1748646" cy="304205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ptop - Fullscreen">
    <p:bg>
      <p:bgPr>
        <a:solidFill>
          <a:srgbClr val="F7F7F7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788583" y="408841"/>
            <a:ext cx="7568723" cy="47346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49" y="0"/>
                </a:moveTo>
                <a:cubicBezTo>
                  <a:pt x="115850" y="0"/>
                  <a:pt x="115850" y="0"/>
                  <a:pt x="115850" y="0"/>
                </a:cubicBezTo>
                <a:cubicBezTo>
                  <a:pt x="118123" y="0"/>
                  <a:pt x="120000" y="2998"/>
                  <a:pt x="120000" y="6629"/>
                </a:cubicBezTo>
                <a:lnTo>
                  <a:pt x="120000" y="120000"/>
                </a:lnTo>
                <a:lnTo>
                  <a:pt x="0" y="120000"/>
                </a:lnTo>
                <a:lnTo>
                  <a:pt x="0" y="115887"/>
                </a:lnTo>
                <a:cubicBezTo>
                  <a:pt x="0" y="6629"/>
                  <a:pt x="0" y="6629"/>
                  <a:pt x="0" y="6629"/>
                </a:cubicBezTo>
                <a:cubicBezTo>
                  <a:pt x="0" y="2998"/>
                  <a:pt x="1876" y="0"/>
                  <a:pt x="4149" y="0"/>
                </a:cubicBezTo>
                <a:close/>
              </a:path>
            </a:pathLst>
          </a:custGeom>
          <a:solidFill>
            <a:srgbClr val="33353A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795006" y="415265"/>
            <a:ext cx="7555873" cy="472823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50" y="0"/>
                </a:moveTo>
                <a:cubicBezTo>
                  <a:pt x="115923" y="0"/>
                  <a:pt x="115923" y="0"/>
                  <a:pt x="115923" y="0"/>
                </a:cubicBezTo>
                <a:cubicBezTo>
                  <a:pt x="118173" y="0"/>
                  <a:pt x="120000" y="2915"/>
                  <a:pt x="120000" y="6507"/>
                </a:cubicBezTo>
                <a:cubicBezTo>
                  <a:pt x="120000" y="77913"/>
                  <a:pt x="120000" y="106922"/>
                  <a:pt x="120000" y="118707"/>
                </a:cubicBezTo>
                <a:lnTo>
                  <a:pt x="120000" y="120000"/>
                </a:lnTo>
                <a:lnTo>
                  <a:pt x="0" y="120000"/>
                </a:lnTo>
                <a:lnTo>
                  <a:pt x="0" y="115844"/>
                </a:lnTo>
                <a:cubicBezTo>
                  <a:pt x="0" y="6507"/>
                  <a:pt x="0" y="6507"/>
                  <a:pt x="0" y="6507"/>
                </a:cubicBezTo>
                <a:cubicBezTo>
                  <a:pt x="0" y="2915"/>
                  <a:pt x="1826" y="0"/>
                  <a:pt x="4050" y="0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4545102" y="578034"/>
            <a:ext cx="59967" cy="59967"/>
          </a:xfrm>
          <a:prstGeom prst="ellipse">
            <a:avLst/>
          </a:prstGeom>
          <a:solidFill>
            <a:srgbClr val="191919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4560093" y="593027"/>
            <a:ext cx="29983" cy="29983"/>
          </a:xfrm>
          <a:prstGeom prst="ellipse">
            <a:avLst/>
          </a:prstGeom>
          <a:solidFill>
            <a:srgbClr val="000100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4568660" y="595167"/>
            <a:ext cx="10709" cy="8566"/>
          </a:xfrm>
          <a:prstGeom prst="ellipse">
            <a:avLst/>
          </a:prstGeom>
          <a:solidFill>
            <a:srgbClr val="272A29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4568660" y="610160"/>
            <a:ext cx="10709" cy="10709"/>
          </a:xfrm>
          <a:prstGeom prst="ellipse">
            <a:avLst/>
          </a:prstGeom>
          <a:solidFill>
            <a:srgbClr val="272A29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1062718" y="772928"/>
            <a:ext cx="7018311" cy="4381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1" name="Shape 371"/>
          <p:cNvSpPr>
            <a:spLocks noGrp="1"/>
          </p:cNvSpPr>
          <p:nvPr>
            <p:ph type="pic" idx="2"/>
          </p:nvPr>
        </p:nvSpPr>
        <p:spPr>
          <a:xfrm>
            <a:off x="1056291" y="772928"/>
            <a:ext cx="7024737" cy="437057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ptop and text">
    <p:bg>
      <p:bgPr>
        <a:solidFill>
          <a:srgbClr val="F7F7F7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Shape 373"/>
          <p:cNvGrpSpPr/>
          <p:nvPr/>
        </p:nvGrpSpPr>
        <p:grpSpPr>
          <a:xfrm>
            <a:off x="3063422" y="957942"/>
            <a:ext cx="5873835" cy="3489551"/>
            <a:chOff x="4527554" y="1398587"/>
            <a:chExt cx="7137393" cy="4240211"/>
          </a:xfrm>
        </p:grpSpPr>
        <p:grpSp>
          <p:nvGrpSpPr>
            <p:cNvPr id="374" name="Shape 374"/>
            <p:cNvGrpSpPr/>
            <p:nvPr/>
          </p:nvGrpSpPr>
          <p:grpSpPr>
            <a:xfrm>
              <a:off x="4527554" y="1398587"/>
              <a:ext cx="7137393" cy="4240211"/>
              <a:chOff x="4527471" y="1398592"/>
              <a:chExt cx="7137263" cy="4240229"/>
            </a:xfrm>
          </p:grpSpPr>
          <p:sp>
            <p:nvSpPr>
              <p:cNvPr id="375" name="Shape 375"/>
              <p:cNvSpPr/>
              <p:nvPr/>
            </p:nvSpPr>
            <p:spPr>
              <a:xfrm>
                <a:off x="4640178" y="1398592"/>
                <a:ext cx="6913435" cy="39814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5281517" y="1400180"/>
                <a:ext cx="5648221" cy="39401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58" y="119999"/>
                    </a:moveTo>
                    <a:cubicBezTo>
                      <a:pt x="4515" y="119999"/>
                      <a:pt x="4515" y="119999"/>
                      <a:pt x="4515" y="119999"/>
                    </a:cubicBezTo>
                    <a:cubicBezTo>
                      <a:pt x="2021" y="119999"/>
                      <a:pt x="0" y="117105"/>
                      <a:pt x="0" y="113496"/>
                    </a:cubicBezTo>
                    <a:cubicBezTo>
                      <a:pt x="0" y="6503"/>
                      <a:pt x="0" y="6503"/>
                      <a:pt x="0" y="6503"/>
                    </a:cubicBezTo>
                    <a:cubicBezTo>
                      <a:pt x="0" y="2932"/>
                      <a:pt x="2021" y="0"/>
                      <a:pt x="4515" y="0"/>
                    </a:cubicBezTo>
                    <a:cubicBezTo>
                      <a:pt x="115458" y="0"/>
                      <a:pt x="115458" y="0"/>
                      <a:pt x="115458" y="0"/>
                    </a:cubicBezTo>
                    <a:cubicBezTo>
                      <a:pt x="117952" y="0"/>
                      <a:pt x="120000" y="2932"/>
                      <a:pt x="120000" y="6503"/>
                    </a:cubicBezTo>
                    <a:cubicBezTo>
                      <a:pt x="120000" y="113496"/>
                      <a:pt x="120000" y="113496"/>
                      <a:pt x="120000" y="113496"/>
                    </a:cubicBezTo>
                    <a:cubicBezTo>
                      <a:pt x="120000" y="117105"/>
                      <a:pt x="117952" y="119999"/>
                      <a:pt x="115458" y="119999"/>
                    </a:cubicBezTo>
                    <a:close/>
                  </a:path>
                </a:pathLst>
              </a:custGeom>
              <a:solidFill>
                <a:srgbClr val="DAC1A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5300567" y="1419230"/>
                <a:ext cx="5610123" cy="39036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4001"/>
                    </a:moveTo>
                    <a:cubicBezTo>
                      <a:pt x="120000" y="117304"/>
                      <a:pt x="118123" y="119999"/>
                      <a:pt x="115850" y="119999"/>
                    </a:cubicBezTo>
                    <a:cubicBezTo>
                      <a:pt x="4149" y="119999"/>
                      <a:pt x="4149" y="119999"/>
                      <a:pt x="4149" y="119999"/>
                    </a:cubicBezTo>
                    <a:cubicBezTo>
                      <a:pt x="1876" y="119999"/>
                      <a:pt x="0" y="117304"/>
                      <a:pt x="0" y="114001"/>
                    </a:cubicBezTo>
                    <a:cubicBezTo>
                      <a:pt x="0" y="5960"/>
                      <a:pt x="0" y="5960"/>
                      <a:pt x="0" y="5960"/>
                    </a:cubicBezTo>
                    <a:cubicBezTo>
                      <a:pt x="0" y="2695"/>
                      <a:pt x="1876" y="0"/>
                      <a:pt x="4149" y="0"/>
                    </a:cubicBezTo>
                    <a:cubicBezTo>
                      <a:pt x="115850" y="0"/>
                      <a:pt x="115850" y="0"/>
                      <a:pt x="115850" y="0"/>
                    </a:cubicBezTo>
                    <a:cubicBezTo>
                      <a:pt x="118123" y="0"/>
                      <a:pt x="120000" y="2695"/>
                      <a:pt x="120000" y="5960"/>
                    </a:cubicBezTo>
                    <a:lnTo>
                      <a:pt x="120000" y="114001"/>
                    </a:lnTo>
                    <a:close/>
                  </a:path>
                </a:pathLst>
              </a:custGeom>
              <a:solidFill>
                <a:srgbClr val="33353A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5305328" y="1423994"/>
                <a:ext cx="5600596" cy="38925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23" y="120000"/>
                    </a:moveTo>
                    <a:cubicBezTo>
                      <a:pt x="4050" y="120000"/>
                      <a:pt x="4050" y="120000"/>
                      <a:pt x="4050" y="120000"/>
                    </a:cubicBezTo>
                    <a:cubicBezTo>
                      <a:pt x="1826" y="120000"/>
                      <a:pt x="0" y="117374"/>
                      <a:pt x="0" y="114140"/>
                    </a:cubicBezTo>
                    <a:cubicBezTo>
                      <a:pt x="0" y="5859"/>
                      <a:pt x="0" y="5859"/>
                      <a:pt x="0" y="5859"/>
                    </a:cubicBezTo>
                    <a:cubicBezTo>
                      <a:pt x="0" y="2625"/>
                      <a:pt x="1826" y="0"/>
                      <a:pt x="4050" y="0"/>
                    </a:cubicBezTo>
                    <a:cubicBezTo>
                      <a:pt x="115923" y="0"/>
                      <a:pt x="115923" y="0"/>
                      <a:pt x="115923" y="0"/>
                    </a:cubicBezTo>
                    <a:cubicBezTo>
                      <a:pt x="118173" y="0"/>
                      <a:pt x="120000" y="2625"/>
                      <a:pt x="120000" y="5859"/>
                    </a:cubicBezTo>
                    <a:cubicBezTo>
                      <a:pt x="120000" y="114140"/>
                      <a:pt x="120000" y="114140"/>
                      <a:pt x="120000" y="114140"/>
                    </a:cubicBezTo>
                    <a:cubicBezTo>
                      <a:pt x="120000" y="117374"/>
                      <a:pt x="118173" y="120000"/>
                      <a:pt x="115923" y="120000"/>
                    </a:cubicBez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5305328" y="5089546"/>
                <a:ext cx="5600596" cy="2270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19565"/>
                      <a:pt x="0" y="19565"/>
                      <a:pt x="0" y="19565"/>
                    </a:cubicBezTo>
                    <a:cubicBezTo>
                      <a:pt x="0" y="75000"/>
                      <a:pt x="1826" y="120000"/>
                      <a:pt x="4050" y="120000"/>
                    </a:cubicBezTo>
                    <a:cubicBezTo>
                      <a:pt x="115923" y="120000"/>
                      <a:pt x="115923" y="120000"/>
                      <a:pt x="115923" y="120000"/>
                    </a:cubicBezTo>
                    <a:cubicBezTo>
                      <a:pt x="118173" y="120000"/>
                      <a:pt x="120000" y="75000"/>
                      <a:pt x="120000" y="19565"/>
                    </a:cubicBezTo>
                    <a:cubicBezTo>
                      <a:pt x="120000" y="0"/>
                      <a:pt x="120000" y="0"/>
                      <a:pt x="1200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222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80" name="Shape 380"/>
              <p:cNvSpPr/>
              <p:nvPr/>
            </p:nvSpPr>
            <p:spPr>
              <a:xfrm>
                <a:off x="4527471" y="5276873"/>
                <a:ext cx="7137263" cy="3619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68" y="5340"/>
                    </a:moveTo>
                    <a:lnTo>
                      <a:pt x="1868" y="34210"/>
                    </a:lnTo>
                    <a:lnTo>
                      <a:pt x="12318" y="34210"/>
                    </a:lnTo>
                    <a:lnTo>
                      <a:pt x="12357" y="118421"/>
                    </a:lnTo>
                    <a:lnTo>
                      <a:pt x="0" y="118421"/>
                    </a:lnTo>
                    <a:close/>
                    <a:moveTo>
                      <a:pt x="118105" y="5301"/>
                    </a:moveTo>
                    <a:lnTo>
                      <a:pt x="120000" y="120000"/>
                    </a:lnTo>
                    <a:lnTo>
                      <a:pt x="107642" y="120000"/>
                    </a:lnTo>
                    <a:lnTo>
                      <a:pt x="107642" y="34210"/>
                    </a:lnTo>
                    <a:lnTo>
                      <a:pt x="118105" y="34210"/>
                    </a:lnTo>
                    <a:close/>
                    <a:moveTo>
                      <a:pt x="1868" y="0"/>
                    </a:moveTo>
                    <a:lnTo>
                      <a:pt x="118105" y="0"/>
                    </a:lnTo>
                    <a:lnTo>
                      <a:pt x="118105" y="5301"/>
                    </a:lnTo>
                    <a:lnTo>
                      <a:pt x="118078" y="3683"/>
                    </a:lnTo>
                    <a:cubicBezTo>
                      <a:pt x="111859" y="29297"/>
                      <a:pt x="111085" y="22280"/>
                      <a:pt x="107642" y="31052"/>
                    </a:cubicBezTo>
                    <a:lnTo>
                      <a:pt x="107642" y="34210"/>
                    </a:lnTo>
                    <a:lnTo>
                      <a:pt x="12318" y="34210"/>
                    </a:lnTo>
                    <a:lnTo>
                      <a:pt x="12317" y="32631"/>
                    </a:lnTo>
                    <a:cubicBezTo>
                      <a:pt x="8874" y="23859"/>
                      <a:pt x="8140" y="27719"/>
                      <a:pt x="1921" y="2104"/>
                    </a:cubicBezTo>
                    <a:lnTo>
                      <a:pt x="1868" y="534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sp>
          <p:pic>
            <p:nvPicPr>
              <p:cNvPr id="381" name="Shape 38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638591" y="5238773"/>
                <a:ext cx="6913436" cy="492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2" name="Shape 382"/>
              <p:cNvSpPr/>
              <p:nvPr/>
            </p:nvSpPr>
            <p:spPr>
              <a:xfrm>
                <a:off x="5284692" y="5338785"/>
                <a:ext cx="57149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5298978" y="5341960"/>
                <a:ext cx="28575" cy="6349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7224582" y="5338785"/>
                <a:ext cx="58737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85" name="Shape 385"/>
              <p:cNvSpPr/>
              <p:nvPr/>
            </p:nvSpPr>
            <p:spPr>
              <a:xfrm>
                <a:off x="7238868" y="5341960"/>
                <a:ext cx="30161" cy="6349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8920000" y="5338785"/>
                <a:ext cx="60323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87" name="Shape 387"/>
              <p:cNvSpPr/>
              <p:nvPr/>
            </p:nvSpPr>
            <p:spPr>
              <a:xfrm>
                <a:off x="8935875" y="5341960"/>
                <a:ext cx="28575" cy="6349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10850365" y="5338785"/>
                <a:ext cx="58737" cy="11113"/>
              </a:xfrm>
              <a:prstGeom prst="ellipse">
                <a:avLst/>
              </a:prstGeom>
              <a:solidFill>
                <a:srgbClr val="635446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10864653" y="5341960"/>
                <a:ext cx="28575" cy="6349"/>
              </a:xfrm>
              <a:prstGeom prst="ellipse">
                <a:avLst/>
              </a:prstGeom>
              <a:solidFill>
                <a:srgbClr val="463629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4716378" y="5299098"/>
                <a:ext cx="6761039" cy="15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890" y="120000"/>
                    </a:moveTo>
                    <a:cubicBezTo>
                      <a:pt x="119934" y="120000"/>
                      <a:pt x="119978" y="0"/>
                      <a:pt x="1200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0"/>
                      <a:pt x="65" y="120000"/>
                      <a:pt x="109" y="120000"/>
                    </a:cubicBezTo>
                    <a:lnTo>
                      <a:pt x="119890" y="120000"/>
                    </a:lnTo>
                    <a:close/>
                  </a:path>
                </a:pathLst>
              </a:custGeom>
              <a:solidFill>
                <a:srgbClr val="9A8774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pic>
            <p:nvPicPr>
              <p:cNvPr id="391" name="Shape 39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430953" y="5240358"/>
                <a:ext cx="1331887" cy="6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2" name="Shape 392"/>
              <p:cNvSpPr/>
              <p:nvPr/>
            </p:nvSpPr>
            <p:spPr>
              <a:xfrm>
                <a:off x="8085010" y="1544645"/>
                <a:ext cx="44449" cy="44450"/>
              </a:xfrm>
              <a:prstGeom prst="ellipse">
                <a:avLst/>
              </a:prstGeom>
              <a:solidFill>
                <a:srgbClr val="191919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8096077" y="1555741"/>
                <a:ext cx="22224" cy="22225"/>
              </a:xfrm>
              <a:prstGeom prst="ellipse">
                <a:avLst/>
              </a:prstGeom>
              <a:solidFill>
                <a:srgbClr val="000100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94" name="Shape 394"/>
              <p:cNvSpPr/>
              <p:nvPr/>
            </p:nvSpPr>
            <p:spPr>
              <a:xfrm>
                <a:off x="8102496" y="1557317"/>
                <a:ext cx="7937" cy="6349"/>
              </a:xfrm>
              <a:prstGeom prst="ellipse">
                <a:avLst/>
              </a:prstGeom>
              <a:solidFill>
                <a:srgbClr val="272A29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8102600" y="1568450"/>
                <a:ext cx="7937" cy="7937"/>
              </a:xfrm>
              <a:prstGeom prst="ellipse">
                <a:avLst/>
              </a:prstGeom>
              <a:solidFill>
                <a:srgbClr val="272A29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4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396" name="Shape 396"/>
            <p:cNvSpPr/>
            <p:nvPr/>
          </p:nvSpPr>
          <p:spPr>
            <a:xfrm>
              <a:off x="5503864" y="1689100"/>
              <a:ext cx="5202238" cy="3248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97" name="Shape 397"/>
          <p:cNvSpPr>
            <a:spLocks noGrp="1"/>
          </p:cNvSpPr>
          <p:nvPr>
            <p:ph type="pic" idx="2"/>
          </p:nvPr>
        </p:nvSpPr>
        <p:spPr>
          <a:xfrm>
            <a:off x="3862971" y="1197024"/>
            <a:ext cx="4285188" cy="267301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t - Vertical">
    <p:bg>
      <p:bgPr>
        <a:solidFill>
          <a:srgbClr val="F7F7F7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Shape 399"/>
          <p:cNvGrpSpPr/>
          <p:nvPr/>
        </p:nvGrpSpPr>
        <p:grpSpPr>
          <a:xfrm>
            <a:off x="4907492" y="440768"/>
            <a:ext cx="2887294" cy="4261962"/>
            <a:chOff x="1063625" y="116201"/>
            <a:chExt cx="2790825" cy="4119562"/>
          </a:xfrm>
        </p:grpSpPr>
        <p:sp>
          <p:nvSpPr>
            <p:cNvPr id="400" name="Shape 400"/>
            <p:cNvSpPr/>
            <p:nvPr/>
          </p:nvSpPr>
          <p:spPr>
            <a:xfrm>
              <a:off x="1063625" y="116201"/>
              <a:ext cx="2790825" cy="411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"/>
                  </a:moveTo>
                  <a:cubicBezTo>
                    <a:pt x="119999" y="2769"/>
                    <a:pt x="116571" y="0"/>
                    <a:pt x="111771" y="0"/>
                  </a:cubicBezTo>
                  <a:cubicBezTo>
                    <a:pt x="8914" y="0"/>
                    <a:pt x="8914" y="0"/>
                    <a:pt x="8914" y="0"/>
                  </a:cubicBezTo>
                  <a:cubicBezTo>
                    <a:pt x="4114" y="0"/>
                    <a:pt x="0" y="2769"/>
                    <a:pt x="0" y="6000"/>
                  </a:cubicBezTo>
                  <a:cubicBezTo>
                    <a:pt x="0" y="114461"/>
                    <a:pt x="0" y="114461"/>
                    <a:pt x="0" y="114461"/>
                  </a:cubicBezTo>
                  <a:cubicBezTo>
                    <a:pt x="0" y="117692"/>
                    <a:pt x="4114" y="120000"/>
                    <a:pt x="8914" y="120000"/>
                  </a:cubicBezTo>
                  <a:cubicBezTo>
                    <a:pt x="111771" y="120000"/>
                    <a:pt x="111771" y="120000"/>
                    <a:pt x="111771" y="120000"/>
                  </a:cubicBezTo>
                  <a:cubicBezTo>
                    <a:pt x="116571" y="120000"/>
                    <a:pt x="119999" y="117692"/>
                    <a:pt x="119999" y="114461"/>
                  </a:cubicBezTo>
                  <a:lnTo>
                    <a:pt x="119999" y="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1" name="Shape 401"/>
            <p:cNvSpPr/>
            <p:nvPr/>
          </p:nvSpPr>
          <p:spPr>
            <a:xfrm>
              <a:off x="1063625" y="116201"/>
              <a:ext cx="2790825" cy="411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"/>
                  </a:moveTo>
                  <a:cubicBezTo>
                    <a:pt x="119999" y="2769"/>
                    <a:pt x="116571" y="0"/>
                    <a:pt x="111771" y="0"/>
                  </a:cubicBezTo>
                  <a:cubicBezTo>
                    <a:pt x="8914" y="0"/>
                    <a:pt x="8914" y="0"/>
                    <a:pt x="8914" y="0"/>
                  </a:cubicBezTo>
                  <a:cubicBezTo>
                    <a:pt x="4114" y="0"/>
                    <a:pt x="0" y="2769"/>
                    <a:pt x="0" y="6000"/>
                  </a:cubicBezTo>
                  <a:cubicBezTo>
                    <a:pt x="0" y="114461"/>
                    <a:pt x="0" y="114461"/>
                    <a:pt x="0" y="114461"/>
                  </a:cubicBezTo>
                  <a:cubicBezTo>
                    <a:pt x="0" y="117692"/>
                    <a:pt x="4114" y="120000"/>
                    <a:pt x="8914" y="120000"/>
                  </a:cubicBezTo>
                  <a:cubicBezTo>
                    <a:pt x="111771" y="120000"/>
                    <a:pt x="111771" y="120000"/>
                    <a:pt x="111771" y="120000"/>
                  </a:cubicBezTo>
                  <a:cubicBezTo>
                    <a:pt x="116571" y="120000"/>
                    <a:pt x="119999" y="117692"/>
                    <a:pt x="119999" y="114461"/>
                  </a:cubicBezTo>
                  <a:lnTo>
                    <a:pt x="119999" y="6000"/>
                  </a:lnTo>
                  <a:close/>
                </a:path>
              </a:pathLst>
            </a:custGeom>
            <a:noFill/>
            <a:ln w="38100" cap="flat" cmpd="sng">
              <a:solidFill>
                <a:srgbClr val="F9E5D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1208087" y="527364"/>
              <a:ext cx="2519362" cy="33115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2435225" y="306701"/>
              <a:ext cx="47625" cy="46037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2355850" y="3934139"/>
              <a:ext cx="206374" cy="206374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9E5D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405" name="Shape 405"/>
          <p:cNvSpPr>
            <a:spLocks noGrp="1"/>
          </p:cNvSpPr>
          <p:nvPr>
            <p:ph type="pic" idx="2"/>
          </p:nvPr>
        </p:nvSpPr>
        <p:spPr>
          <a:xfrm>
            <a:off x="5056949" y="866143"/>
            <a:ext cx="2606448" cy="342599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t - Horizontal">
    <p:bg>
      <p:bgPr>
        <a:solidFill>
          <a:srgbClr val="F7F7F7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Shape 407"/>
          <p:cNvGrpSpPr/>
          <p:nvPr/>
        </p:nvGrpSpPr>
        <p:grpSpPr>
          <a:xfrm rot="5400000">
            <a:off x="4907492" y="440768"/>
            <a:ext cx="2887294" cy="4261962"/>
            <a:chOff x="1063625" y="116201"/>
            <a:chExt cx="2790825" cy="4119562"/>
          </a:xfrm>
        </p:grpSpPr>
        <p:sp>
          <p:nvSpPr>
            <p:cNvPr id="408" name="Shape 408"/>
            <p:cNvSpPr/>
            <p:nvPr/>
          </p:nvSpPr>
          <p:spPr>
            <a:xfrm>
              <a:off x="1063625" y="116201"/>
              <a:ext cx="2790825" cy="411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"/>
                  </a:moveTo>
                  <a:cubicBezTo>
                    <a:pt x="119999" y="2769"/>
                    <a:pt x="116571" y="0"/>
                    <a:pt x="111771" y="0"/>
                  </a:cubicBezTo>
                  <a:cubicBezTo>
                    <a:pt x="8914" y="0"/>
                    <a:pt x="8914" y="0"/>
                    <a:pt x="8914" y="0"/>
                  </a:cubicBezTo>
                  <a:cubicBezTo>
                    <a:pt x="4114" y="0"/>
                    <a:pt x="0" y="2769"/>
                    <a:pt x="0" y="6000"/>
                  </a:cubicBezTo>
                  <a:cubicBezTo>
                    <a:pt x="0" y="114461"/>
                    <a:pt x="0" y="114461"/>
                    <a:pt x="0" y="114461"/>
                  </a:cubicBezTo>
                  <a:cubicBezTo>
                    <a:pt x="0" y="117692"/>
                    <a:pt x="4114" y="120000"/>
                    <a:pt x="8914" y="120000"/>
                  </a:cubicBezTo>
                  <a:cubicBezTo>
                    <a:pt x="111771" y="120000"/>
                    <a:pt x="111771" y="120000"/>
                    <a:pt x="111771" y="120000"/>
                  </a:cubicBezTo>
                  <a:cubicBezTo>
                    <a:pt x="116571" y="120000"/>
                    <a:pt x="119999" y="117692"/>
                    <a:pt x="119999" y="114461"/>
                  </a:cubicBezTo>
                  <a:lnTo>
                    <a:pt x="119999" y="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1063625" y="116201"/>
              <a:ext cx="2790825" cy="4119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"/>
                  </a:moveTo>
                  <a:cubicBezTo>
                    <a:pt x="119999" y="2769"/>
                    <a:pt x="116571" y="0"/>
                    <a:pt x="111771" y="0"/>
                  </a:cubicBezTo>
                  <a:cubicBezTo>
                    <a:pt x="8914" y="0"/>
                    <a:pt x="8914" y="0"/>
                    <a:pt x="8914" y="0"/>
                  </a:cubicBezTo>
                  <a:cubicBezTo>
                    <a:pt x="4114" y="0"/>
                    <a:pt x="0" y="2769"/>
                    <a:pt x="0" y="6000"/>
                  </a:cubicBezTo>
                  <a:cubicBezTo>
                    <a:pt x="0" y="114461"/>
                    <a:pt x="0" y="114461"/>
                    <a:pt x="0" y="114461"/>
                  </a:cubicBezTo>
                  <a:cubicBezTo>
                    <a:pt x="0" y="117692"/>
                    <a:pt x="4114" y="120000"/>
                    <a:pt x="8914" y="120000"/>
                  </a:cubicBezTo>
                  <a:cubicBezTo>
                    <a:pt x="111771" y="120000"/>
                    <a:pt x="111771" y="120000"/>
                    <a:pt x="111771" y="120000"/>
                  </a:cubicBezTo>
                  <a:cubicBezTo>
                    <a:pt x="116571" y="120000"/>
                    <a:pt x="119999" y="117692"/>
                    <a:pt x="119999" y="114461"/>
                  </a:cubicBezTo>
                  <a:lnTo>
                    <a:pt x="119999" y="6000"/>
                  </a:lnTo>
                  <a:close/>
                </a:path>
              </a:pathLst>
            </a:custGeom>
            <a:noFill/>
            <a:ln w="38100" cap="flat" cmpd="sng">
              <a:solidFill>
                <a:srgbClr val="F9E5D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1208087" y="527364"/>
              <a:ext cx="2519362" cy="33115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2435225" y="306701"/>
              <a:ext cx="47625" cy="46037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2355850" y="3934139"/>
              <a:ext cx="206374" cy="206374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9E5D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413" name="Shape 413"/>
          <p:cNvSpPr>
            <a:spLocks noGrp="1"/>
          </p:cNvSpPr>
          <p:nvPr>
            <p:ph type="pic" idx="2"/>
          </p:nvPr>
        </p:nvSpPr>
        <p:spPr>
          <a:xfrm>
            <a:off x="4630752" y="1277558"/>
            <a:ext cx="3425993" cy="260644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rtwatch">
    <p:bg>
      <p:bgPr>
        <a:solidFill>
          <a:srgbClr val="F7F7F7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5326271" y="585626"/>
            <a:ext cx="1752470" cy="84818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120000"/>
                </a:moveTo>
                <a:cubicBezTo>
                  <a:pt x="107175" y="107056"/>
                  <a:pt x="106390" y="93842"/>
                  <a:pt x="103380" y="33977"/>
                </a:cubicBezTo>
                <a:cubicBezTo>
                  <a:pt x="102464" y="16449"/>
                  <a:pt x="101941" y="11595"/>
                  <a:pt x="92519" y="8089"/>
                </a:cubicBezTo>
                <a:cubicBezTo>
                  <a:pt x="72366" y="539"/>
                  <a:pt x="48942" y="0"/>
                  <a:pt x="27480" y="8089"/>
                </a:cubicBezTo>
                <a:cubicBezTo>
                  <a:pt x="18058" y="11595"/>
                  <a:pt x="17535" y="16449"/>
                  <a:pt x="16619" y="33977"/>
                </a:cubicBezTo>
                <a:cubicBezTo>
                  <a:pt x="13740" y="93842"/>
                  <a:pt x="12824" y="107056"/>
                  <a:pt x="0" y="120000"/>
                </a:cubicBezTo>
                <a:cubicBezTo>
                  <a:pt x="37949" y="120000"/>
                  <a:pt x="82181" y="120000"/>
                  <a:pt x="119999" y="120000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5326271" y="3767267"/>
            <a:ext cx="1752470" cy="84818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0"/>
                </a:moveTo>
                <a:cubicBezTo>
                  <a:pt x="107175" y="12943"/>
                  <a:pt x="106390" y="26157"/>
                  <a:pt x="103380" y="86022"/>
                </a:cubicBezTo>
                <a:cubicBezTo>
                  <a:pt x="102464" y="103550"/>
                  <a:pt x="101941" y="108404"/>
                  <a:pt x="92519" y="111910"/>
                </a:cubicBezTo>
                <a:cubicBezTo>
                  <a:pt x="72366" y="119460"/>
                  <a:pt x="48942" y="120000"/>
                  <a:pt x="27480" y="111910"/>
                </a:cubicBezTo>
                <a:cubicBezTo>
                  <a:pt x="18058" y="108404"/>
                  <a:pt x="17535" y="103550"/>
                  <a:pt x="16619" y="86022"/>
                </a:cubicBezTo>
                <a:cubicBezTo>
                  <a:pt x="13740" y="26157"/>
                  <a:pt x="12824" y="12943"/>
                  <a:pt x="0" y="0"/>
                </a:cubicBezTo>
                <a:cubicBezTo>
                  <a:pt x="37949" y="0"/>
                  <a:pt x="82181" y="0"/>
                  <a:pt x="119999" y="0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5142751" y="1376758"/>
            <a:ext cx="2118558" cy="24437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332" y="120000"/>
                </a:moveTo>
                <a:cubicBezTo>
                  <a:pt x="20775" y="120000"/>
                  <a:pt x="20775" y="120000"/>
                  <a:pt x="20775" y="120000"/>
                </a:cubicBezTo>
                <a:cubicBezTo>
                  <a:pt x="9305" y="120000"/>
                  <a:pt x="0" y="112043"/>
                  <a:pt x="0" y="102121"/>
                </a:cubicBezTo>
                <a:cubicBezTo>
                  <a:pt x="0" y="17971"/>
                  <a:pt x="0" y="17971"/>
                  <a:pt x="0" y="17971"/>
                </a:cubicBezTo>
                <a:cubicBezTo>
                  <a:pt x="0" y="8049"/>
                  <a:pt x="9305" y="0"/>
                  <a:pt x="20775" y="0"/>
                </a:cubicBezTo>
                <a:cubicBezTo>
                  <a:pt x="99332" y="0"/>
                  <a:pt x="99332" y="0"/>
                  <a:pt x="99332" y="0"/>
                </a:cubicBezTo>
                <a:cubicBezTo>
                  <a:pt x="110802" y="0"/>
                  <a:pt x="120000" y="8049"/>
                  <a:pt x="120000" y="17971"/>
                </a:cubicBezTo>
                <a:cubicBezTo>
                  <a:pt x="120000" y="102121"/>
                  <a:pt x="120000" y="102121"/>
                  <a:pt x="120000" y="102121"/>
                </a:cubicBezTo>
                <a:cubicBezTo>
                  <a:pt x="120000" y="112043"/>
                  <a:pt x="110802" y="120000"/>
                  <a:pt x="99332" y="1200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7187141" y="1936825"/>
            <a:ext cx="177814" cy="41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709" y="60545"/>
                </a:moveTo>
                <a:cubicBezTo>
                  <a:pt x="118709" y="60545"/>
                  <a:pt x="118709" y="58909"/>
                  <a:pt x="118709" y="58909"/>
                </a:cubicBezTo>
                <a:cubicBezTo>
                  <a:pt x="120000" y="58909"/>
                  <a:pt x="120000" y="58909"/>
                  <a:pt x="120000" y="58909"/>
                </a:cubicBezTo>
                <a:cubicBezTo>
                  <a:pt x="118709" y="15272"/>
                  <a:pt x="120000" y="0"/>
                  <a:pt x="81290" y="0"/>
                </a:cubicBezTo>
                <a:cubicBezTo>
                  <a:pt x="60645" y="0"/>
                  <a:pt x="60645" y="0"/>
                  <a:pt x="60645" y="0"/>
                </a:cubicBezTo>
                <a:cubicBezTo>
                  <a:pt x="47741" y="0"/>
                  <a:pt x="36129" y="2727"/>
                  <a:pt x="30967" y="7636"/>
                </a:cubicBezTo>
                <a:cubicBezTo>
                  <a:pt x="10322" y="23454"/>
                  <a:pt x="10322" y="23454"/>
                  <a:pt x="10322" y="23454"/>
                </a:cubicBezTo>
                <a:cubicBezTo>
                  <a:pt x="5161" y="28363"/>
                  <a:pt x="0" y="33272"/>
                  <a:pt x="0" y="38727"/>
                </a:cubicBezTo>
                <a:cubicBezTo>
                  <a:pt x="0" y="59454"/>
                  <a:pt x="0" y="59454"/>
                  <a:pt x="0" y="59454"/>
                </a:cubicBezTo>
                <a:cubicBezTo>
                  <a:pt x="0" y="59454"/>
                  <a:pt x="0" y="59454"/>
                  <a:pt x="0" y="59454"/>
                </a:cubicBezTo>
                <a:cubicBezTo>
                  <a:pt x="0" y="80727"/>
                  <a:pt x="0" y="80727"/>
                  <a:pt x="0" y="80727"/>
                </a:cubicBezTo>
                <a:cubicBezTo>
                  <a:pt x="0" y="86181"/>
                  <a:pt x="5161" y="91090"/>
                  <a:pt x="10322" y="96000"/>
                </a:cubicBezTo>
                <a:cubicBezTo>
                  <a:pt x="29677" y="112363"/>
                  <a:pt x="29677" y="112363"/>
                  <a:pt x="29677" y="112363"/>
                </a:cubicBezTo>
                <a:cubicBezTo>
                  <a:pt x="34838" y="116727"/>
                  <a:pt x="47741" y="120000"/>
                  <a:pt x="60645" y="120000"/>
                </a:cubicBezTo>
                <a:cubicBezTo>
                  <a:pt x="81290" y="120000"/>
                  <a:pt x="81290" y="120000"/>
                  <a:pt x="81290" y="120000"/>
                </a:cubicBezTo>
                <a:cubicBezTo>
                  <a:pt x="120000" y="120000"/>
                  <a:pt x="118709" y="104727"/>
                  <a:pt x="120000" y="61090"/>
                </a:cubicBezTo>
                <a:cubicBezTo>
                  <a:pt x="118709" y="61090"/>
                  <a:pt x="118709" y="61090"/>
                  <a:pt x="118709" y="61090"/>
                </a:cubicBezTo>
                <a:cubicBezTo>
                  <a:pt x="118709" y="58909"/>
                  <a:pt x="118709" y="60545"/>
                  <a:pt x="118709" y="60545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7302198" y="1936825"/>
            <a:ext cx="62757" cy="41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8909"/>
                </a:moveTo>
                <a:cubicBezTo>
                  <a:pt x="116363" y="15272"/>
                  <a:pt x="120000" y="0"/>
                  <a:pt x="1090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0909" y="120000"/>
                  <a:pt x="10909" y="120000"/>
                  <a:pt x="10909" y="120000"/>
                </a:cubicBezTo>
                <a:cubicBezTo>
                  <a:pt x="120000" y="120000"/>
                  <a:pt x="116363" y="104727"/>
                  <a:pt x="120000" y="61090"/>
                </a:cubicBezTo>
                <a:cubicBezTo>
                  <a:pt x="116363" y="61090"/>
                  <a:pt x="116363" y="61090"/>
                  <a:pt x="116363" y="61090"/>
                </a:cubicBezTo>
                <a:cubicBezTo>
                  <a:pt x="116363" y="58909"/>
                  <a:pt x="116363" y="60545"/>
                  <a:pt x="116363" y="60545"/>
                </a:cubicBezTo>
                <a:cubicBezTo>
                  <a:pt x="116363" y="60545"/>
                  <a:pt x="116363" y="58909"/>
                  <a:pt x="116363" y="58909"/>
                </a:cubicBezTo>
                <a:lnTo>
                  <a:pt x="120000" y="58909"/>
                </a:lnTo>
                <a:close/>
              </a:path>
            </a:pathLst>
          </a:custGeom>
          <a:solidFill>
            <a:srgbClr val="CFD3D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7187141" y="1936825"/>
            <a:ext cx="177814" cy="20824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645" y="0"/>
                </a:moveTo>
                <a:cubicBezTo>
                  <a:pt x="47741" y="0"/>
                  <a:pt x="36129" y="5504"/>
                  <a:pt x="30967" y="15412"/>
                </a:cubicBezTo>
                <a:cubicBezTo>
                  <a:pt x="10322" y="47339"/>
                  <a:pt x="10322" y="47339"/>
                  <a:pt x="10322" y="47339"/>
                </a:cubicBezTo>
                <a:cubicBezTo>
                  <a:pt x="5161" y="57247"/>
                  <a:pt x="0" y="67155"/>
                  <a:pt x="0" y="78165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0" y="118899"/>
                  <a:pt x="0" y="118899"/>
                  <a:pt x="0" y="118899"/>
                </a:cubicBezTo>
                <a:cubicBezTo>
                  <a:pt x="120000" y="118899"/>
                  <a:pt x="120000" y="118899"/>
                  <a:pt x="120000" y="118899"/>
                </a:cubicBezTo>
                <a:cubicBezTo>
                  <a:pt x="118709" y="30825"/>
                  <a:pt x="120000" y="0"/>
                  <a:pt x="81290" y="0"/>
                </a:cubicBezTo>
                <a:lnTo>
                  <a:pt x="60645" y="0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7232783" y="2663297"/>
            <a:ext cx="54200" cy="6389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857" y="1432"/>
                </a:moveTo>
                <a:cubicBezTo>
                  <a:pt x="81428" y="0"/>
                  <a:pt x="55714" y="716"/>
                  <a:pt x="51428" y="2865"/>
                </a:cubicBezTo>
                <a:cubicBezTo>
                  <a:pt x="21428" y="11104"/>
                  <a:pt x="21428" y="11104"/>
                  <a:pt x="21428" y="11104"/>
                </a:cubicBezTo>
                <a:cubicBezTo>
                  <a:pt x="8571" y="14686"/>
                  <a:pt x="0" y="17910"/>
                  <a:pt x="0" y="21492"/>
                </a:cubicBezTo>
                <a:cubicBezTo>
                  <a:pt x="0" y="98507"/>
                  <a:pt x="0" y="98507"/>
                  <a:pt x="0" y="98507"/>
                </a:cubicBezTo>
                <a:cubicBezTo>
                  <a:pt x="0" y="102089"/>
                  <a:pt x="8571" y="105313"/>
                  <a:pt x="21428" y="108895"/>
                </a:cubicBezTo>
                <a:cubicBezTo>
                  <a:pt x="51428" y="117134"/>
                  <a:pt x="51428" y="117134"/>
                  <a:pt x="51428" y="117134"/>
                </a:cubicBezTo>
                <a:cubicBezTo>
                  <a:pt x="55714" y="119283"/>
                  <a:pt x="81428" y="120000"/>
                  <a:pt x="102857" y="118567"/>
                </a:cubicBezTo>
                <a:cubicBezTo>
                  <a:pt x="115714" y="117850"/>
                  <a:pt x="119999" y="116417"/>
                  <a:pt x="119999" y="114626"/>
                </a:cubicBezTo>
                <a:cubicBezTo>
                  <a:pt x="119999" y="5373"/>
                  <a:pt x="119999" y="5373"/>
                  <a:pt x="119999" y="5373"/>
                </a:cubicBezTo>
                <a:cubicBezTo>
                  <a:pt x="119999" y="3582"/>
                  <a:pt x="115714" y="2149"/>
                  <a:pt x="102857" y="1432"/>
                </a:cubicBez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7302198" y="1936825"/>
            <a:ext cx="62757" cy="2063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20000"/>
                </a:moveTo>
                <a:cubicBezTo>
                  <a:pt x="116363" y="31111"/>
                  <a:pt x="120000" y="0"/>
                  <a:pt x="1090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lnTo>
                  <a:pt x="120000" y="120000"/>
                </a:lnTo>
                <a:close/>
              </a:path>
            </a:pathLst>
          </a:custGeom>
          <a:solidFill>
            <a:srgbClr val="E2E4E5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7232783" y="2663297"/>
            <a:ext cx="54200" cy="3185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857" y="2874"/>
                </a:moveTo>
                <a:cubicBezTo>
                  <a:pt x="81428" y="0"/>
                  <a:pt x="55714" y="1437"/>
                  <a:pt x="51428" y="5748"/>
                </a:cubicBezTo>
                <a:cubicBezTo>
                  <a:pt x="21428" y="22275"/>
                  <a:pt x="21428" y="22275"/>
                  <a:pt x="21428" y="22275"/>
                </a:cubicBezTo>
                <a:cubicBezTo>
                  <a:pt x="8571" y="29461"/>
                  <a:pt x="0" y="35928"/>
                  <a:pt x="0" y="43113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778"/>
                  <a:pt x="119999" y="10778"/>
                  <a:pt x="119999" y="10778"/>
                </a:cubicBezTo>
                <a:cubicBezTo>
                  <a:pt x="119999" y="7185"/>
                  <a:pt x="115714" y="4311"/>
                  <a:pt x="102857" y="2874"/>
                </a:cubicBez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5235937" y="1458533"/>
            <a:ext cx="1932185" cy="22821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1602" y="120000"/>
                </a:moveTo>
                <a:cubicBezTo>
                  <a:pt x="18516" y="120000"/>
                  <a:pt x="18516" y="120000"/>
                  <a:pt x="18516" y="120000"/>
                </a:cubicBezTo>
                <a:cubicBezTo>
                  <a:pt x="8308" y="120000"/>
                  <a:pt x="0" y="113082"/>
                  <a:pt x="0" y="104461"/>
                </a:cubicBezTo>
                <a:cubicBezTo>
                  <a:pt x="0" y="15538"/>
                  <a:pt x="0" y="15538"/>
                  <a:pt x="0" y="15538"/>
                </a:cubicBezTo>
                <a:cubicBezTo>
                  <a:pt x="0" y="7017"/>
                  <a:pt x="8308" y="0"/>
                  <a:pt x="18516" y="0"/>
                </a:cubicBezTo>
                <a:cubicBezTo>
                  <a:pt x="101602" y="0"/>
                  <a:pt x="101602" y="0"/>
                  <a:pt x="101602" y="0"/>
                </a:cubicBezTo>
                <a:cubicBezTo>
                  <a:pt x="111810" y="0"/>
                  <a:pt x="120000" y="7017"/>
                  <a:pt x="120000" y="15538"/>
                </a:cubicBezTo>
                <a:cubicBezTo>
                  <a:pt x="120000" y="104461"/>
                  <a:pt x="120000" y="104461"/>
                  <a:pt x="120000" y="104461"/>
                </a:cubicBezTo>
                <a:cubicBezTo>
                  <a:pt x="120000" y="113082"/>
                  <a:pt x="111810" y="120000"/>
                  <a:pt x="101602" y="120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5" name="Shape 425"/>
          <p:cNvSpPr>
            <a:spLocks noGrp="1"/>
          </p:cNvSpPr>
          <p:nvPr>
            <p:ph type="pic" idx="2"/>
          </p:nvPr>
        </p:nvSpPr>
        <p:spPr>
          <a:xfrm>
            <a:off x="5235937" y="1458533"/>
            <a:ext cx="1932185" cy="2282108"/>
          </a:xfrm>
          <a:prstGeom prst="roundRect">
            <a:avLst>
              <a:gd name="adj" fmla="val 15188"/>
            </a:avLst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Left - Text Right">
    <p:bg>
      <p:bgPr>
        <a:solidFill>
          <a:srgbClr val="F7F7F7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s - 3 Collage">
    <p:bg>
      <p:bgPr>
        <a:solidFill>
          <a:srgbClr val="F7F7F7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pic" idx="2"/>
          </p:nvPr>
        </p:nvSpPr>
        <p:spPr>
          <a:xfrm>
            <a:off x="0" y="0"/>
            <a:ext cx="3048299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30" name="Shape 430"/>
          <p:cNvSpPr>
            <a:spLocks noGrp="1"/>
          </p:cNvSpPr>
          <p:nvPr>
            <p:ph type="pic" idx="3"/>
          </p:nvPr>
        </p:nvSpPr>
        <p:spPr>
          <a:xfrm>
            <a:off x="3048300" y="0"/>
            <a:ext cx="3048299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pic" idx="4"/>
          </p:nvPr>
        </p:nvSpPr>
        <p:spPr>
          <a:xfrm>
            <a:off x="6096600" y="0"/>
            <a:ext cx="30474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s - 6 Collage">
    <p:bg>
      <p:bgPr>
        <a:solidFill>
          <a:srgbClr val="F7F7F7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34" name="Shape 434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35" name="Shape 435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pic" idx="5"/>
          </p:nvPr>
        </p:nvSpPr>
        <p:spPr>
          <a:xfrm>
            <a:off x="6096000" y="257175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pic" idx="6"/>
          </p:nvPr>
        </p:nvSpPr>
        <p:spPr>
          <a:xfrm>
            <a:off x="3048000" y="257175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pic" idx="7"/>
          </p:nvPr>
        </p:nvSpPr>
        <p:spPr>
          <a:xfrm>
            <a:off x="0" y="2571750"/>
            <a:ext cx="3048000" cy="2571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- Fullscreen">
    <p:bg>
      <p:bgPr>
        <a:solidFill>
          <a:srgbClr val="F7F7F7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- 2 Collage">
    <p:bg>
      <p:bgPr>
        <a:solidFill>
          <a:srgbClr val="F7F7F7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etitors">
    <p:bg>
      <p:bgPr>
        <a:solidFill>
          <a:srgbClr val="F7F7F7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134" cy="52629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33333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pic" idx="2"/>
          </p:nvPr>
        </p:nvSpPr>
        <p:spPr>
          <a:xfrm>
            <a:off x="879051" y="1886850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47" name="Shape 447"/>
          <p:cNvSpPr>
            <a:spLocks noGrp="1"/>
          </p:cNvSpPr>
          <p:nvPr>
            <p:ph type="pic" idx="3"/>
          </p:nvPr>
        </p:nvSpPr>
        <p:spPr>
          <a:xfrm>
            <a:off x="2872774" y="1886850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pic" idx="4"/>
          </p:nvPr>
        </p:nvSpPr>
        <p:spPr>
          <a:xfrm>
            <a:off x="4866497" y="1886850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49" name="Shape 449"/>
          <p:cNvSpPr>
            <a:spLocks noGrp="1"/>
          </p:cNvSpPr>
          <p:nvPr>
            <p:ph type="pic" idx="5"/>
          </p:nvPr>
        </p:nvSpPr>
        <p:spPr>
          <a:xfrm>
            <a:off x="6860220" y="1886850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pic" idx="6"/>
          </p:nvPr>
        </p:nvSpPr>
        <p:spPr>
          <a:xfrm>
            <a:off x="879051" y="3125284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51" name="Shape 451"/>
          <p:cNvSpPr>
            <a:spLocks noGrp="1"/>
          </p:cNvSpPr>
          <p:nvPr>
            <p:ph type="pic" idx="7"/>
          </p:nvPr>
        </p:nvSpPr>
        <p:spPr>
          <a:xfrm>
            <a:off x="2872774" y="3125284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pic" idx="8"/>
          </p:nvPr>
        </p:nvSpPr>
        <p:spPr>
          <a:xfrm>
            <a:off x="4866497" y="3125284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53" name="Shape 453"/>
          <p:cNvSpPr>
            <a:spLocks noGrp="1"/>
          </p:cNvSpPr>
          <p:nvPr>
            <p:ph type="pic" idx="9"/>
          </p:nvPr>
        </p:nvSpPr>
        <p:spPr>
          <a:xfrm>
            <a:off x="6860220" y="3125284"/>
            <a:ext cx="1404729" cy="8506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nders">
    <p:bg>
      <p:bgPr>
        <a:solidFill>
          <a:srgbClr val="F7F7F7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134" cy="52629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33333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56" name="Shape 456"/>
          <p:cNvSpPr>
            <a:spLocks noGrp="1"/>
          </p:cNvSpPr>
          <p:nvPr>
            <p:ph type="pic" idx="2"/>
          </p:nvPr>
        </p:nvSpPr>
        <p:spPr>
          <a:xfrm>
            <a:off x="1060236" y="1430439"/>
            <a:ext cx="1191206" cy="1191206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pic" idx="3"/>
          </p:nvPr>
        </p:nvSpPr>
        <p:spPr>
          <a:xfrm>
            <a:off x="3977608" y="1430439"/>
            <a:ext cx="1191206" cy="1191206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pic" idx="4"/>
          </p:nvPr>
        </p:nvSpPr>
        <p:spPr>
          <a:xfrm>
            <a:off x="6894980" y="1430439"/>
            <a:ext cx="1191206" cy="1191206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get">
    <p:bg>
      <p:bgPr>
        <a:solidFill>
          <a:srgbClr val="F7F7F7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/>
          </p:cNvSpPr>
          <p:nvPr>
            <p:ph type="pic" idx="2"/>
          </p:nvPr>
        </p:nvSpPr>
        <p:spPr>
          <a:xfrm>
            <a:off x="1571625" y="1563149"/>
            <a:ext cx="1471393" cy="1471393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pic" idx="3"/>
          </p:nvPr>
        </p:nvSpPr>
        <p:spPr>
          <a:xfrm>
            <a:off x="6100981" y="1612215"/>
            <a:ext cx="1471393" cy="1471393"/>
          </a:xfrm>
          <a:prstGeom prst="ellipse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134" cy="52629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33333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or.fr">
    <p:bg>
      <p:bgPr>
        <a:solidFill>
          <a:srgbClr val="1B1B1B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/>
        </p:nvSpPr>
        <p:spPr>
          <a:xfrm>
            <a:off x="629840" y="1200150"/>
            <a:ext cx="3309937" cy="1454243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Proudly made </a:t>
            </a:r>
            <a:b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by</a:t>
            </a:r>
            <a:r>
              <a:rPr lang="en" sz="3000">
                <a:solidFill>
                  <a:srgbClr val="99999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Slidor.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With</a:t>
            </a:r>
            <a:r>
              <a:rPr lang="en" sz="30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465" name="Shape 465"/>
          <p:cNvSpPr/>
          <p:nvPr/>
        </p:nvSpPr>
        <p:spPr>
          <a:xfrm>
            <a:off x="1535906" y="2237302"/>
            <a:ext cx="351509" cy="3080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5391"/>
                </a:moveTo>
                <a:cubicBezTo>
                  <a:pt x="0" y="79631"/>
                  <a:pt x="59516" y="120000"/>
                  <a:pt x="59516" y="120000"/>
                </a:cubicBezTo>
                <a:cubicBezTo>
                  <a:pt x="59516" y="120000"/>
                  <a:pt x="120000" y="80737"/>
                  <a:pt x="120000" y="36497"/>
                </a:cubicBezTo>
                <a:cubicBezTo>
                  <a:pt x="120000" y="18248"/>
                  <a:pt x="108870" y="1105"/>
                  <a:pt x="91451" y="552"/>
                </a:cubicBezTo>
                <a:cubicBezTo>
                  <a:pt x="75000" y="552"/>
                  <a:pt x="60000" y="13271"/>
                  <a:pt x="60000" y="31520"/>
                </a:cubicBezTo>
                <a:cubicBezTo>
                  <a:pt x="60000" y="13271"/>
                  <a:pt x="45483" y="552"/>
                  <a:pt x="29516" y="552"/>
                </a:cubicBezTo>
                <a:cubicBezTo>
                  <a:pt x="12096" y="0"/>
                  <a:pt x="0" y="17142"/>
                  <a:pt x="0" y="35391"/>
                </a:cubicBezTo>
                <a:close/>
              </a:path>
            </a:pathLst>
          </a:custGeom>
          <a:noFill/>
          <a:ln w="28575" cap="flat" cmpd="sng">
            <a:solidFill>
              <a:srgbClr val="FE135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5281" y="4829175"/>
            <a:ext cx="926403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/>
          <p:cNvSpPr txBox="1"/>
          <p:nvPr/>
        </p:nvSpPr>
        <p:spPr>
          <a:xfrm>
            <a:off x="2080022" y="2123479"/>
            <a:ext cx="1972865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from Paris.</a:t>
            </a:r>
          </a:p>
        </p:txBody>
      </p:sp>
      <p:sp>
        <p:nvSpPr>
          <p:cNvPr id="468" name="Shape 468">
            <a:hlinkClick r:id="rId3"/>
          </p:cNvPr>
          <p:cNvSpPr/>
          <p:nvPr/>
        </p:nvSpPr>
        <p:spPr>
          <a:xfrm>
            <a:off x="629840" y="3062896"/>
            <a:ext cx="2827733" cy="628649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400">
                <a:solidFill>
                  <a:srgbClr val="99999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SAY HELLO</a:t>
            </a:r>
          </a:p>
        </p:txBody>
      </p:sp>
      <p:grpSp>
        <p:nvGrpSpPr>
          <p:cNvPr id="469" name="Shape 469"/>
          <p:cNvGrpSpPr/>
          <p:nvPr/>
        </p:nvGrpSpPr>
        <p:grpSpPr>
          <a:xfrm>
            <a:off x="4901379" y="2877675"/>
            <a:ext cx="4242621" cy="2265825"/>
            <a:chOff x="5818189" y="1958041"/>
            <a:chExt cx="5656828" cy="3021100"/>
          </a:xfrm>
        </p:grpSpPr>
        <p:sp>
          <p:nvSpPr>
            <p:cNvPr id="470" name="Shape 470"/>
            <p:cNvSpPr/>
            <p:nvPr/>
          </p:nvSpPr>
          <p:spPr>
            <a:xfrm>
              <a:off x="8927532" y="2652276"/>
              <a:ext cx="673641" cy="267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789" y="120000"/>
                  </a:moveTo>
                  <a:cubicBezTo>
                    <a:pt x="21052" y="120000"/>
                    <a:pt x="21052" y="120000"/>
                    <a:pt x="21052" y="120000"/>
                  </a:cubicBezTo>
                  <a:cubicBezTo>
                    <a:pt x="9473" y="120000"/>
                    <a:pt x="0" y="96000"/>
                    <a:pt x="0" y="66666"/>
                  </a:cubicBezTo>
                  <a:cubicBezTo>
                    <a:pt x="0" y="37333"/>
                    <a:pt x="9473" y="13333"/>
                    <a:pt x="21052" y="13333"/>
                  </a:cubicBezTo>
                  <a:cubicBezTo>
                    <a:pt x="26315" y="13333"/>
                    <a:pt x="31578" y="18666"/>
                    <a:pt x="34736" y="26666"/>
                  </a:cubicBezTo>
                  <a:cubicBezTo>
                    <a:pt x="36842" y="32000"/>
                    <a:pt x="36842" y="37333"/>
                    <a:pt x="35789" y="42666"/>
                  </a:cubicBezTo>
                  <a:cubicBezTo>
                    <a:pt x="33684" y="45333"/>
                    <a:pt x="31578" y="48000"/>
                    <a:pt x="29473" y="42666"/>
                  </a:cubicBezTo>
                  <a:cubicBezTo>
                    <a:pt x="27368" y="37333"/>
                    <a:pt x="24210" y="34666"/>
                    <a:pt x="21052" y="34666"/>
                  </a:cubicBezTo>
                  <a:cubicBezTo>
                    <a:pt x="13684" y="34666"/>
                    <a:pt x="8421" y="48000"/>
                    <a:pt x="8421" y="66666"/>
                  </a:cubicBezTo>
                  <a:cubicBezTo>
                    <a:pt x="8421" y="82666"/>
                    <a:pt x="13684" y="98666"/>
                    <a:pt x="21052" y="98666"/>
                  </a:cubicBezTo>
                  <a:cubicBezTo>
                    <a:pt x="95789" y="98666"/>
                    <a:pt x="95789" y="98666"/>
                    <a:pt x="95789" y="98666"/>
                  </a:cubicBezTo>
                  <a:cubicBezTo>
                    <a:pt x="104210" y="98666"/>
                    <a:pt x="111578" y="80000"/>
                    <a:pt x="111578" y="58666"/>
                  </a:cubicBezTo>
                  <a:cubicBezTo>
                    <a:pt x="111578" y="37333"/>
                    <a:pt x="104210" y="21333"/>
                    <a:pt x="95789" y="21333"/>
                  </a:cubicBezTo>
                  <a:cubicBezTo>
                    <a:pt x="91578" y="21333"/>
                    <a:pt x="87368" y="26666"/>
                    <a:pt x="85263" y="34666"/>
                  </a:cubicBezTo>
                  <a:cubicBezTo>
                    <a:pt x="83157" y="37333"/>
                    <a:pt x="81052" y="40000"/>
                    <a:pt x="78947" y="34666"/>
                  </a:cubicBezTo>
                  <a:cubicBezTo>
                    <a:pt x="76842" y="32000"/>
                    <a:pt x="76842" y="24000"/>
                    <a:pt x="78947" y="21333"/>
                  </a:cubicBezTo>
                  <a:cubicBezTo>
                    <a:pt x="83157" y="8000"/>
                    <a:pt x="89473" y="0"/>
                    <a:pt x="95789" y="0"/>
                  </a:cubicBezTo>
                  <a:cubicBezTo>
                    <a:pt x="109473" y="0"/>
                    <a:pt x="119999" y="26666"/>
                    <a:pt x="119999" y="58666"/>
                  </a:cubicBezTo>
                  <a:cubicBezTo>
                    <a:pt x="119999" y="93333"/>
                    <a:pt x="109473" y="120000"/>
                    <a:pt x="95789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9168749" y="2516959"/>
              <a:ext cx="308875" cy="1853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769" y="120000"/>
                  </a:move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03846" y="120000"/>
                    <a:pt x="101538" y="112258"/>
                    <a:pt x="101538" y="104516"/>
                  </a:cubicBezTo>
                  <a:cubicBezTo>
                    <a:pt x="101538" y="100645"/>
                    <a:pt x="101538" y="100645"/>
                    <a:pt x="101538" y="100645"/>
                  </a:cubicBezTo>
                  <a:cubicBezTo>
                    <a:pt x="101538" y="61935"/>
                    <a:pt x="83076" y="30967"/>
                    <a:pt x="60000" y="30967"/>
                  </a:cubicBezTo>
                  <a:cubicBezTo>
                    <a:pt x="39230" y="30967"/>
                    <a:pt x="23076" y="54193"/>
                    <a:pt x="18461" y="89032"/>
                  </a:cubicBezTo>
                  <a:cubicBezTo>
                    <a:pt x="18461" y="96774"/>
                    <a:pt x="13846" y="100645"/>
                    <a:pt x="6923" y="100645"/>
                  </a:cubicBezTo>
                  <a:cubicBezTo>
                    <a:pt x="2307" y="96774"/>
                    <a:pt x="0" y="89032"/>
                    <a:pt x="0" y="81290"/>
                  </a:cubicBezTo>
                  <a:cubicBezTo>
                    <a:pt x="6923" y="34838"/>
                    <a:pt x="30000" y="0"/>
                    <a:pt x="60000" y="0"/>
                  </a:cubicBezTo>
                  <a:cubicBezTo>
                    <a:pt x="92307" y="0"/>
                    <a:pt x="120000" y="46451"/>
                    <a:pt x="120000" y="100645"/>
                  </a:cubicBezTo>
                  <a:cubicBezTo>
                    <a:pt x="120000" y="104516"/>
                    <a:pt x="120000" y="104516"/>
                    <a:pt x="120000" y="104516"/>
                  </a:cubicBezTo>
                  <a:cubicBezTo>
                    <a:pt x="120000" y="112258"/>
                    <a:pt x="115384" y="120000"/>
                    <a:pt x="110769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2" name="Shape 472"/>
            <p:cNvSpPr/>
            <p:nvPr/>
          </p:nvSpPr>
          <p:spPr>
            <a:xfrm>
              <a:off x="9033432" y="2552259"/>
              <a:ext cx="205917" cy="1794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142" y="120000"/>
                  </a:moveTo>
                  <a:cubicBezTo>
                    <a:pt x="13714" y="120000"/>
                    <a:pt x="6857" y="116000"/>
                    <a:pt x="6857" y="112000"/>
                  </a:cubicBezTo>
                  <a:cubicBezTo>
                    <a:pt x="3428" y="100000"/>
                    <a:pt x="0" y="92000"/>
                    <a:pt x="0" y="80000"/>
                  </a:cubicBezTo>
                  <a:cubicBezTo>
                    <a:pt x="0" y="36000"/>
                    <a:pt x="30857" y="0"/>
                    <a:pt x="68571" y="0"/>
                  </a:cubicBezTo>
                  <a:cubicBezTo>
                    <a:pt x="85714" y="0"/>
                    <a:pt x="99428" y="8000"/>
                    <a:pt x="113142" y="20000"/>
                  </a:cubicBezTo>
                  <a:cubicBezTo>
                    <a:pt x="120000" y="28000"/>
                    <a:pt x="120000" y="36000"/>
                    <a:pt x="113142" y="44000"/>
                  </a:cubicBezTo>
                  <a:cubicBezTo>
                    <a:pt x="109714" y="52000"/>
                    <a:pt x="99428" y="52000"/>
                    <a:pt x="96000" y="44000"/>
                  </a:cubicBezTo>
                  <a:cubicBezTo>
                    <a:pt x="89142" y="40000"/>
                    <a:pt x="82285" y="32000"/>
                    <a:pt x="68571" y="32000"/>
                  </a:cubicBezTo>
                  <a:cubicBezTo>
                    <a:pt x="44571" y="32000"/>
                    <a:pt x="27428" y="56000"/>
                    <a:pt x="27428" y="80000"/>
                  </a:cubicBezTo>
                  <a:cubicBezTo>
                    <a:pt x="27428" y="88000"/>
                    <a:pt x="27428" y="92000"/>
                    <a:pt x="30857" y="100000"/>
                  </a:cubicBezTo>
                  <a:cubicBezTo>
                    <a:pt x="34285" y="108000"/>
                    <a:pt x="30857" y="116000"/>
                    <a:pt x="24000" y="120000"/>
                  </a:cubicBezTo>
                  <a:cubicBezTo>
                    <a:pt x="20571" y="120000"/>
                    <a:pt x="20571" y="120000"/>
                    <a:pt x="17142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3" name="Shape 473"/>
            <p:cNvSpPr/>
            <p:nvPr/>
          </p:nvSpPr>
          <p:spPr>
            <a:xfrm>
              <a:off x="7965606" y="3102352"/>
              <a:ext cx="123550" cy="2000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857" y="120000"/>
                  </a:moveTo>
                  <a:cubicBezTo>
                    <a:pt x="5714" y="120000"/>
                    <a:pt x="0" y="116470"/>
                    <a:pt x="0" y="105882"/>
                  </a:cubicBezTo>
                  <a:cubicBezTo>
                    <a:pt x="0" y="98823"/>
                    <a:pt x="5714" y="91764"/>
                    <a:pt x="22857" y="91764"/>
                  </a:cubicBezTo>
                  <a:cubicBezTo>
                    <a:pt x="51428" y="91764"/>
                    <a:pt x="74285" y="77647"/>
                    <a:pt x="74285" y="60000"/>
                  </a:cubicBezTo>
                  <a:cubicBezTo>
                    <a:pt x="74285" y="42352"/>
                    <a:pt x="51428" y="28235"/>
                    <a:pt x="22857" y="28235"/>
                  </a:cubicBezTo>
                  <a:cubicBezTo>
                    <a:pt x="5714" y="28235"/>
                    <a:pt x="0" y="21176"/>
                    <a:pt x="0" y="14117"/>
                  </a:cubicBezTo>
                  <a:cubicBezTo>
                    <a:pt x="0" y="7058"/>
                    <a:pt x="5714" y="0"/>
                    <a:pt x="22857" y="0"/>
                  </a:cubicBezTo>
                  <a:cubicBezTo>
                    <a:pt x="74285" y="0"/>
                    <a:pt x="120000" y="28235"/>
                    <a:pt x="120000" y="60000"/>
                  </a:cubicBezTo>
                  <a:cubicBezTo>
                    <a:pt x="120000" y="95294"/>
                    <a:pt x="74285" y="120000"/>
                    <a:pt x="22857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4" name="Shape 474"/>
            <p:cNvSpPr/>
            <p:nvPr/>
          </p:nvSpPr>
          <p:spPr>
            <a:xfrm>
              <a:off x="7633197" y="3078819"/>
              <a:ext cx="455958" cy="2235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506" y="120000"/>
                  </a:moveTo>
                  <a:cubicBezTo>
                    <a:pt x="29610" y="120000"/>
                    <a:pt x="29610" y="120000"/>
                    <a:pt x="29610" y="120000"/>
                  </a:cubicBezTo>
                  <a:cubicBezTo>
                    <a:pt x="12467" y="120000"/>
                    <a:pt x="0" y="94736"/>
                    <a:pt x="0" y="60000"/>
                  </a:cubicBezTo>
                  <a:cubicBezTo>
                    <a:pt x="0" y="28421"/>
                    <a:pt x="12467" y="0"/>
                    <a:pt x="29610" y="0"/>
                  </a:cubicBezTo>
                  <a:cubicBezTo>
                    <a:pt x="35844" y="0"/>
                    <a:pt x="43636" y="3157"/>
                    <a:pt x="48311" y="12631"/>
                  </a:cubicBezTo>
                  <a:cubicBezTo>
                    <a:pt x="51428" y="15789"/>
                    <a:pt x="51428" y="25263"/>
                    <a:pt x="49870" y="31578"/>
                  </a:cubicBezTo>
                  <a:cubicBezTo>
                    <a:pt x="46753" y="34736"/>
                    <a:pt x="43636" y="37894"/>
                    <a:pt x="40519" y="31578"/>
                  </a:cubicBezTo>
                  <a:cubicBezTo>
                    <a:pt x="37402" y="28421"/>
                    <a:pt x="34285" y="25263"/>
                    <a:pt x="29610" y="25263"/>
                  </a:cubicBezTo>
                  <a:cubicBezTo>
                    <a:pt x="20259" y="25263"/>
                    <a:pt x="12467" y="41052"/>
                    <a:pt x="12467" y="60000"/>
                  </a:cubicBezTo>
                  <a:cubicBezTo>
                    <a:pt x="12467" y="78947"/>
                    <a:pt x="20259" y="94736"/>
                    <a:pt x="29610" y="94736"/>
                  </a:cubicBezTo>
                  <a:cubicBezTo>
                    <a:pt x="93506" y="94736"/>
                    <a:pt x="93506" y="94736"/>
                    <a:pt x="93506" y="94736"/>
                  </a:cubicBezTo>
                  <a:cubicBezTo>
                    <a:pt x="101298" y="94736"/>
                    <a:pt x="107532" y="82105"/>
                    <a:pt x="107532" y="66315"/>
                  </a:cubicBezTo>
                  <a:cubicBezTo>
                    <a:pt x="107532" y="50526"/>
                    <a:pt x="101298" y="37894"/>
                    <a:pt x="93506" y="37894"/>
                  </a:cubicBezTo>
                  <a:cubicBezTo>
                    <a:pt x="88831" y="37894"/>
                    <a:pt x="87272" y="41052"/>
                    <a:pt x="84155" y="44210"/>
                  </a:cubicBezTo>
                  <a:cubicBezTo>
                    <a:pt x="81038" y="47368"/>
                    <a:pt x="77922" y="47368"/>
                    <a:pt x="74805" y="41052"/>
                  </a:cubicBezTo>
                  <a:cubicBezTo>
                    <a:pt x="73246" y="34736"/>
                    <a:pt x="73246" y="28421"/>
                    <a:pt x="76363" y="22105"/>
                  </a:cubicBezTo>
                  <a:cubicBezTo>
                    <a:pt x="81038" y="15789"/>
                    <a:pt x="87272" y="12631"/>
                    <a:pt x="93506" y="12631"/>
                  </a:cubicBezTo>
                  <a:cubicBezTo>
                    <a:pt x="107532" y="12631"/>
                    <a:pt x="120000" y="37894"/>
                    <a:pt x="120000" y="66315"/>
                  </a:cubicBezTo>
                  <a:cubicBezTo>
                    <a:pt x="120000" y="97894"/>
                    <a:pt x="107532" y="120000"/>
                    <a:pt x="93506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5" name="Shape 475"/>
            <p:cNvSpPr/>
            <p:nvPr/>
          </p:nvSpPr>
          <p:spPr>
            <a:xfrm>
              <a:off x="7703797" y="2990569"/>
              <a:ext cx="285340" cy="158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000" y="120000"/>
                  </a:moveTo>
                  <a:cubicBezTo>
                    <a:pt x="105000" y="120000"/>
                    <a:pt x="100000" y="115555"/>
                    <a:pt x="100000" y="102222"/>
                  </a:cubicBezTo>
                  <a:cubicBezTo>
                    <a:pt x="100000" y="66666"/>
                    <a:pt x="82500" y="35555"/>
                    <a:pt x="60000" y="35555"/>
                  </a:cubicBezTo>
                  <a:cubicBezTo>
                    <a:pt x="42500" y="35555"/>
                    <a:pt x="25000" y="57777"/>
                    <a:pt x="22500" y="88888"/>
                  </a:cubicBezTo>
                  <a:cubicBezTo>
                    <a:pt x="20000" y="97777"/>
                    <a:pt x="15000" y="102222"/>
                    <a:pt x="10000" y="102222"/>
                  </a:cubicBezTo>
                  <a:cubicBezTo>
                    <a:pt x="5000" y="97777"/>
                    <a:pt x="0" y="88888"/>
                    <a:pt x="2500" y="80000"/>
                  </a:cubicBezTo>
                  <a:cubicBezTo>
                    <a:pt x="10000" y="31111"/>
                    <a:pt x="32500" y="0"/>
                    <a:pt x="60000" y="0"/>
                  </a:cubicBezTo>
                  <a:cubicBezTo>
                    <a:pt x="92500" y="0"/>
                    <a:pt x="120000" y="44444"/>
                    <a:pt x="120000" y="102222"/>
                  </a:cubicBezTo>
                  <a:cubicBezTo>
                    <a:pt x="120000" y="115555"/>
                    <a:pt x="115000" y="120000"/>
                    <a:pt x="110000" y="120000"/>
                  </a:cubicBezTo>
                  <a:cubicBezTo>
                    <a:pt x="110000" y="120000"/>
                    <a:pt x="110000" y="120000"/>
                    <a:pt x="110000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6" name="Shape 476"/>
            <p:cNvSpPr/>
            <p:nvPr/>
          </p:nvSpPr>
          <p:spPr>
            <a:xfrm>
              <a:off x="9139332" y="3881896"/>
              <a:ext cx="114724" cy="17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736" y="120000"/>
                  </a:moveTo>
                  <a:cubicBezTo>
                    <a:pt x="44210" y="120000"/>
                    <a:pt x="0" y="92000"/>
                    <a:pt x="0" y="60000"/>
                  </a:cubicBezTo>
                  <a:cubicBezTo>
                    <a:pt x="0" y="28000"/>
                    <a:pt x="44210" y="0"/>
                    <a:pt x="94736" y="0"/>
                  </a:cubicBezTo>
                  <a:cubicBezTo>
                    <a:pt x="107368" y="0"/>
                    <a:pt x="120000" y="8000"/>
                    <a:pt x="120000" y="16000"/>
                  </a:cubicBezTo>
                  <a:cubicBezTo>
                    <a:pt x="120000" y="24000"/>
                    <a:pt x="107368" y="32000"/>
                    <a:pt x="94736" y="32000"/>
                  </a:cubicBezTo>
                  <a:cubicBezTo>
                    <a:pt x="69473" y="32000"/>
                    <a:pt x="50526" y="44000"/>
                    <a:pt x="50526" y="60000"/>
                  </a:cubicBezTo>
                  <a:cubicBezTo>
                    <a:pt x="50526" y="76000"/>
                    <a:pt x="69473" y="88000"/>
                    <a:pt x="94736" y="88000"/>
                  </a:cubicBezTo>
                  <a:cubicBezTo>
                    <a:pt x="107368" y="88000"/>
                    <a:pt x="120000" y="92000"/>
                    <a:pt x="120000" y="104000"/>
                  </a:cubicBezTo>
                  <a:cubicBezTo>
                    <a:pt x="120000" y="112000"/>
                    <a:pt x="107368" y="120000"/>
                    <a:pt x="94736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9139332" y="3864246"/>
              <a:ext cx="379474" cy="194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000" y="120000"/>
                  </a:moveTo>
                  <a:cubicBezTo>
                    <a:pt x="28125" y="120000"/>
                    <a:pt x="28125" y="120000"/>
                    <a:pt x="28125" y="120000"/>
                  </a:cubicBezTo>
                  <a:cubicBezTo>
                    <a:pt x="13125" y="120000"/>
                    <a:pt x="0" y="94545"/>
                    <a:pt x="0" y="65454"/>
                  </a:cubicBezTo>
                  <a:cubicBezTo>
                    <a:pt x="0" y="36363"/>
                    <a:pt x="13125" y="10909"/>
                    <a:pt x="28125" y="10909"/>
                  </a:cubicBezTo>
                  <a:cubicBezTo>
                    <a:pt x="33750" y="10909"/>
                    <a:pt x="39375" y="14545"/>
                    <a:pt x="45000" y="21818"/>
                  </a:cubicBezTo>
                  <a:cubicBezTo>
                    <a:pt x="48750" y="25454"/>
                    <a:pt x="48750" y="36363"/>
                    <a:pt x="46875" y="43636"/>
                  </a:cubicBezTo>
                  <a:cubicBezTo>
                    <a:pt x="43125" y="47272"/>
                    <a:pt x="39375" y="50909"/>
                    <a:pt x="35625" y="43636"/>
                  </a:cubicBezTo>
                  <a:cubicBezTo>
                    <a:pt x="33750" y="43636"/>
                    <a:pt x="30000" y="40000"/>
                    <a:pt x="28125" y="40000"/>
                  </a:cubicBezTo>
                  <a:cubicBezTo>
                    <a:pt x="20625" y="40000"/>
                    <a:pt x="15000" y="50909"/>
                    <a:pt x="15000" y="65454"/>
                  </a:cubicBezTo>
                  <a:cubicBezTo>
                    <a:pt x="15000" y="80000"/>
                    <a:pt x="20625" y="90909"/>
                    <a:pt x="28125" y="90909"/>
                  </a:cubicBezTo>
                  <a:cubicBezTo>
                    <a:pt x="90000" y="90909"/>
                    <a:pt x="90000" y="90909"/>
                    <a:pt x="90000" y="90909"/>
                  </a:cubicBezTo>
                  <a:cubicBezTo>
                    <a:pt x="97500" y="90909"/>
                    <a:pt x="105000" y="76363"/>
                    <a:pt x="105000" y="58181"/>
                  </a:cubicBezTo>
                  <a:cubicBezTo>
                    <a:pt x="105000" y="43636"/>
                    <a:pt x="97500" y="29090"/>
                    <a:pt x="90000" y="29090"/>
                  </a:cubicBezTo>
                  <a:cubicBezTo>
                    <a:pt x="86250" y="29090"/>
                    <a:pt x="82500" y="29090"/>
                    <a:pt x="78750" y="36363"/>
                  </a:cubicBezTo>
                  <a:cubicBezTo>
                    <a:pt x="76875" y="40000"/>
                    <a:pt x="71250" y="40000"/>
                    <a:pt x="69375" y="32727"/>
                  </a:cubicBezTo>
                  <a:cubicBezTo>
                    <a:pt x="65625" y="25454"/>
                    <a:pt x="67500" y="18181"/>
                    <a:pt x="69375" y="10909"/>
                  </a:cubicBezTo>
                  <a:cubicBezTo>
                    <a:pt x="75000" y="3636"/>
                    <a:pt x="82500" y="0"/>
                    <a:pt x="90000" y="0"/>
                  </a:cubicBezTo>
                  <a:cubicBezTo>
                    <a:pt x="106875" y="0"/>
                    <a:pt x="120000" y="25454"/>
                    <a:pt x="120000" y="58181"/>
                  </a:cubicBezTo>
                  <a:cubicBezTo>
                    <a:pt x="120000" y="90909"/>
                    <a:pt x="106875" y="120000"/>
                    <a:pt x="90000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9221700" y="3793646"/>
              <a:ext cx="238274" cy="1353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" y="120000"/>
                  </a:moveTo>
                  <a:cubicBezTo>
                    <a:pt x="12000" y="120000"/>
                    <a:pt x="12000" y="120000"/>
                    <a:pt x="12000" y="120000"/>
                  </a:cubicBezTo>
                  <a:cubicBezTo>
                    <a:pt x="3000" y="120000"/>
                    <a:pt x="0" y="114782"/>
                    <a:pt x="0" y="99130"/>
                  </a:cubicBezTo>
                  <a:cubicBezTo>
                    <a:pt x="0" y="46956"/>
                    <a:pt x="27000" y="0"/>
                    <a:pt x="60000" y="0"/>
                  </a:cubicBezTo>
                  <a:cubicBezTo>
                    <a:pt x="87000" y="0"/>
                    <a:pt x="111000" y="31304"/>
                    <a:pt x="117000" y="78260"/>
                  </a:cubicBezTo>
                  <a:cubicBezTo>
                    <a:pt x="120000" y="88695"/>
                    <a:pt x="117000" y="99130"/>
                    <a:pt x="108000" y="104347"/>
                  </a:cubicBezTo>
                  <a:cubicBezTo>
                    <a:pt x="102000" y="104347"/>
                    <a:pt x="96000" y="99130"/>
                    <a:pt x="96000" y="88695"/>
                  </a:cubicBezTo>
                  <a:cubicBezTo>
                    <a:pt x="90000" y="57391"/>
                    <a:pt x="75000" y="41739"/>
                    <a:pt x="60000" y="41739"/>
                  </a:cubicBezTo>
                  <a:cubicBezTo>
                    <a:pt x="39000" y="41739"/>
                    <a:pt x="24000" y="67826"/>
                    <a:pt x="24000" y="104347"/>
                  </a:cubicBezTo>
                  <a:cubicBezTo>
                    <a:pt x="24000" y="114782"/>
                    <a:pt x="18000" y="120000"/>
                    <a:pt x="12000" y="12000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>
              <a:off x="5818189" y="1958041"/>
              <a:ext cx="5656828" cy="3021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498" y="118125"/>
                  </a:moveTo>
                  <a:cubicBezTo>
                    <a:pt x="73479" y="118125"/>
                    <a:pt x="73479" y="118125"/>
                    <a:pt x="73479" y="118125"/>
                  </a:cubicBezTo>
                  <a:cubicBezTo>
                    <a:pt x="66206" y="94218"/>
                    <a:pt x="66206" y="94218"/>
                    <a:pt x="66206" y="94218"/>
                  </a:cubicBezTo>
                  <a:cubicBezTo>
                    <a:pt x="66457" y="94218"/>
                    <a:pt x="66583" y="93750"/>
                    <a:pt x="66583" y="93515"/>
                  </a:cubicBezTo>
                  <a:cubicBezTo>
                    <a:pt x="66583" y="87890"/>
                    <a:pt x="66583" y="87890"/>
                    <a:pt x="66583" y="87890"/>
                  </a:cubicBezTo>
                  <a:cubicBezTo>
                    <a:pt x="66583" y="87421"/>
                    <a:pt x="66332" y="86953"/>
                    <a:pt x="66081" y="86953"/>
                  </a:cubicBezTo>
                  <a:cubicBezTo>
                    <a:pt x="64827" y="86953"/>
                    <a:pt x="64827" y="86953"/>
                    <a:pt x="64827" y="86953"/>
                  </a:cubicBezTo>
                  <a:cubicBezTo>
                    <a:pt x="62068" y="69375"/>
                    <a:pt x="62068" y="69375"/>
                    <a:pt x="62068" y="69375"/>
                  </a:cubicBezTo>
                  <a:cubicBezTo>
                    <a:pt x="62068" y="69375"/>
                    <a:pt x="62068" y="69375"/>
                    <a:pt x="62068" y="69375"/>
                  </a:cubicBezTo>
                  <a:cubicBezTo>
                    <a:pt x="62445" y="69375"/>
                    <a:pt x="62570" y="68906"/>
                    <a:pt x="62570" y="68437"/>
                  </a:cubicBezTo>
                  <a:cubicBezTo>
                    <a:pt x="62570" y="65625"/>
                    <a:pt x="62570" y="65625"/>
                    <a:pt x="62570" y="65625"/>
                  </a:cubicBezTo>
                  <a:cubicBezTo>
                    <a:pt x="62570" y="65156"/>
                    <a:pt x="62445" y="64687"/>
                    <a:pt x="62068" y="64687"/>
                  </a:cubicBezTo>
                  <a:cubicBezTo>
                    <a:pt x="61692" y="64687"/>
                    <a:pt x="61692" y="64687"/>
                    <a:pt x="61692" y="64687"/>
                  </a:cubicBezTo>
                  <a:cubicBezTo>
                    <a:pt x="59811" y="20156"/>
                    <a:pt x="59811" y="20156"/>
                    <a:pt x="59811" y="20156"/>
                  </a:cubicBezTo>
                  <a:cubicBezTo>
                    <a:pt x="59811" y="19921"/>
                    <a:pt x="59811" y="19921"/>
                    <a:pt x="59811" y="19687"/>
                  </a:cubicBezTo>
                  <a:cubicBezTo>
                    <a:pt x="59811" y="15937"/>
                    <a:pt x="59811" y="15937"/>
                    <a:pt x="59811" y="15937"/>
                  </a:cubicBezTo>
                  <a:cubicBezTo>
                    <a:pt x="59811" y="15703"/>
                    <a:pt x="59811" y="15468"/>
                    <a:pt x="59561" y="15234"/>
                  </a:cubicBezTo>
                  <a:cubicBezTo>
                    <a:pt x="59561" y="13359"/>
                    <a:pt x="59561" y="13359"/>
                    <a:pt x="59561" y="13359"/>
                  </a:cubicBezTo>
                  <a:cubicBezTo>
                    <a:pt x="59561" y="12890"/>
                    <a:pt x="59435" y="12421"/>
                    <a:pt x="59059" y="12421"/>
                  </a:cubicBezTo>
                  <a:cubicBezTo>
                    <a:pt x="58557" y="12421"/>
                    <a:pt x="58557" y="12421"/>
                    <a:pt x="58557" y="12421"/>
                  </a:cubicBezTo>
                  <a:cubicBezTo>
                    <a:pt x="58557" y="937"/>
                    <a:pt x="58557" y="937"/>
                    <a:pt x="58557" y="937"/>
                  </a:cubicBezTo>
                  <a:cubicBezTo>
                    <a:pt x="58557" y="468"/>
                    <a:pt x="58307" y="0"/>
                    <a:pt x="58056" y="0"/>
                  </a:cubicBezTo>
                  <a:cubicBezTo>
                    <a:pt x="57805" y="0"/>
                    <a:pt x="57554" y="468"/>
                    <a:pt x="57554" y="937"/>
                  </a:cubicBezTo>
                  <a:cubicBezTo>
                    <a:pt x="57554" y="12421"/>
                    <a:pt x="57554" y="12421"/>
                    <a:pt x="57554" y="12421"/>
                  </a:cubicBezTo>
                  <a:cubicBezTo>
                    <a:pt x="57053" y="12421"/>
                    <a:pt x="57053" y="12421"/>
                    <a:pt x="57053" y="12421"/>
                  </a:cubicBezTo>
                  <a:cubicBezTo>
                    <a:pt x="56802" y="12421"/>
                    <a:pt x="56551" y="12890"/>
                    <a:pt x="56551" y="13359"/>
                  </a:cubicBezTo>
                  <a:cubicBezTo>
                    <a:pt x="56551" y="15234"/>
                    <a:pt x="56551" y="15234"/>
                    <a:pt x="56551" y="15234"/>
                  </a:cubicBezTo>
                  <a:cubicBezTo>
                    <a:pt x="56426" y="15468"/>
                    <a:pt x="56300" y="15703"/>
                    <a:pt x="56300" y="15937"/>
                  </a:cubicBezTo>
                  <a:cubicBezTo>
                    <a:pt x="56300" y="19687"/>
                    <a:pt x="56300" y="19687"/>
                    <a:pt x="56300" y="19687"/>
                  </a:cubicBezTo>
                  <a:cubicBezTo>
                    <a:pt x="56300" y="19921"/>
                    <a:pt x="56426" y="20156"/>
                    <a:pt x="56426" y="20156"/>
                  </a:cubicBezTo>
                  <a:cubicBezTo>
                    <a:pt x="54545" y="64687"/>
                    <a:pt x="54545" y="64687"/>
                    <a:pt x="54545" y="64687"/>
                  </a:cubicBezTo>
                  <a:cubicBezTo>
                    <a:pt x="54043" y="64687"/>
                    <a:pt x="54043" y="64687"/>
                    <a:pt x="54043" y="64687"/>
                  </a:cubicBezTo>
                  <a:cubicBezTo>
                    <a:pt x="53793" y="64687"/>
                    <a:pt x="53542" y="65156"/>
                    <a:pt x="53542" y="65625"/>
                  </a:cubicBezTo>
                  <a:cubicBezTo>
                    <a:pt x="53542" y="68437"/>
                    <a:pt x="53542" y="68437"/>
                    <a:pt x="53542" y="68437"/>
                  </a:cubicBezTo>
                  <a:cubicBezTo>
                    <a:pt x="53542" y="68906"/>
                    <a:pt x="53793" y="69375"/>
                    <a:pt x="54043" y="69375"/>
                  </a:cubicBezTo>
                  <a:cubicBezTo>
                    <a:pt x="54169" y="69375"/>
                    <a:pt x="54169" y="69375"/>
                    <a:pt x="54169" y="69375"/>
                  </a:cubicBezTo>
                  <a:cubicBezTo>
                    <a:pt x="51410" y="86953"/>
                    <a:pt x="51410" y="86953"/>
                    <a:pt x="51410" y="86953"/>
                  </a:cubicBezTo>
                  <a:cubicBezTo>
                    <a:pt x="50156" y="86953"/>
                    <a:pt x="50156" y="86953"/>
                    <a:pt x="50156" y="86953"/>
                  </a:cubicBezTo>
                  <a:cubicBezTo>
                    <a:pt x="49905" y="86953"/>
                    <a:pt x="49655" y="87421"/>
                    <a:pt x="49655" y="87890"/>
                  </a:cubicBezTo>
                  <a:cubicBezTo>
                    <a:pt x="49655" y="93515"/>
                    <a:pt x="49655" y="93515"/>
                    <a:pt x="49655" y="93515"/>
                  </a:cubicBezTo>
                  <a:cubicBezTo>
                    <a:pt x="49655" y="93750"/>
                    <a:pt x="49780" y="94218"/>
                    <a:pt x="49905" y="94218"/>
                  </a:cubicBezTo>
                  <a:cubicBezTo>
                    <a:pt x="42758" y="118125"/>
                    <a:pt x="42758" y="118125"/>
                    <a:pt x="42758" y="118125"/>
                  </a:cubicBezTo>
                  <a:cubicBezTo>
                    <a:pt x="501" y="118125"/>
                    <a:pt x="501" y="118125"/>
                    <a:pt x="501" y="118125"/>
                  </a:cubicBezTo>
                  <a:cubicBezTo>
                    <a:pt x="250" y="118125"/>
                    <a:pt x="0" y="118593"/>
                    <a:pt x="0" y="119062"/>
                  </a:cubicBezTo>
                  <a:cubicBezTo>
                    <a:pt x="0" y="119531"/>
                    <a:pt x="250" y="120000"/>
                    <a:pt x="501" y="120000"/>
                  </a:cubicBezTo>
                  <a:cubicBezTo>
                    <a:pt x="43009" y="120000"/>
                    <a:pt x="43009" y="120000"/>
                    <a:pt x="43009" y="120000"/>
                  </a:cubicBezTo>
                  <a:cubicBezTo>
                    <a:pt x="48025" y="120000"/>
                    <a:pt x="48025" y="120000"/>
                    <a:pt x="48025" y="120000"/>
                  </a:cubicBezTo>
                  <a:cubicBezTo>
                    <a:pt x="68087" y="120000"/>
                    <a:pt x="68087" y="120000"/>
                    <a:pt x="68087" y="120000"/>
                  </a:cubicBezTo>
                  <a:cubicBezTo>
                    <a:pt x="68087" y="120000"/>
                    <a:pt x="68087" y="120000"/>
                    <a:pt x="68087" y="120000"/>
                  </a:cubicBezTo>
                  <a:cubicBezTo>
                    <a:pt x="73103" y="120000"/>
                    <a:pt x="73103" y="120000"/>
                    <a:pt x="73103" y="120000"/>
                  </a:cubicBezTo>
                  <a:cubicBezTo>
                    <a:pt x="73103" y="120000"/>
                    <a:pt x="73103" y="120000"/>
                    <a:pt x="73103" y="120000"/>
                  </a:cubicBezTo>
                  <a:cubicBezTo>
                    <a:pt x="119498" y="120000"/>
                    <a:pt x="119498" y="120000"/>
                    <a:pt x="119498" y="120000"/>
                  </a:cubicBezTo>
                  <a:cubicBezTo>
                    <a:pt x="119874" y="120000"/>
                    <a:pt x="120000" y="119531"/>
                    <a:pt x="120000" y="119062"/>
                  </a:cubicBezTo>
                  <a:cubicBezTo>
                    <a:pt x="120000" y="118593"/>
                    <a:pt x="119874" y="118125"/>
                    <a:pt x="119498" y="118125"/>
                  </a:cubicBezTo>
                  <a:close/>
                  <a:moveTo>
                    <a:pt x="47272" y="106875"/>
                  </a:moveTo>
                  <a:cubicBezTo>
                    <a:pt x="50658" y="106875"/>
                    <a:pt x="50658" y="106875"/>
                    <a:pt x="50658" y="106875"/>
                  </a:cubicBezTo>
                  <a:cubicBezTo>
                    <a:pt x="49529" y="111328"/>
                    <a:pt x="49529" y="111328"/>
                    <a:pt x="49529" y="111328"/>
                  </a:cubicBezTo>
                  <a:cubicBezTo>
                    <a:pt x="46018" y="111328"/>
                    <a:pt x="46018" y="111328"/>
                    <a:pt x="46018" y="111328"/>
                  </a:cubicBezTo>
                  <a:lnTo>
                    <a:pt x="47272" y="106875"/>
                  </a:lnTo>
                  <a:close/>
                  <a:moveTo>
                    <a:pt x="49153" y="100546"/>
                  </a:moveTo>
                  <a:cubicBezTo>
                    <a:pt x="52288" y="100546"/>
                    <a:pt x="52288" y="100546"/>
                    <a:pt x="52288" y="100546"/>
                  </a:cubicBezTo>
                  <a:cubicBezTo>
                    <a:pt x="51159" y="105000"/>
                    <a:pt x="51159" y="105000"/>
                    <a:pt x="51159" y="105000"/>
                  </a:cubicBezTo>
                  <a:cubicBezTo>
                    <a:pt x="47899" y="105000"/>
                    <a:pt x="47899" y="105000"/>
                    <a:pt x="47899" y="105000"/>
                  </a:cubicBezTo>
                  <a:lnTo>
                    <a:pt x="49153" y="100546"/>
                  </a:lnTo>
                  <a:close/>
                  <a:moveTo>
                    <a:pt x="63949" y="100546"/>
                  </a:moveTo>
                  <a:cubicBezTo>
                    <a:pt x="66959" y="100546"/>
                    <a:pt x="66959" y="100546"/>
                    <a:pt x="66959" y="100546"/>
                  </a:cubicBezTo>
                  <a:cubicBezTo>
                    <a:pt x="68338" y="105000"/>
                    <a:pt x="68338" y="105000"/>
                    <a:pt x="68338" y="105000"/>
                  </a:cubicBezTo>
                  <a:cubicBezTo>
                    <a:pt x="65078" y="105000"/>
                    <a:pt x="65078" y="105000"/>
                    <a:pt x="65078" y="105000"/>
                  </a:cubicBezTo>
                  <a:lnTo>
                    <a:pt x="63949" y="100546"/>
                  </a:lnTo>
                  <a:close/>
                  <a:moveTo>
                    <a:pt x="63448" y="98671"/>
                  </a:moveTo>
                  <a:cubicBezTo>
                    <a:pt x="62445" y="94453"/>
                    <a:pt x="62445" y="94453"/>
                    <a:pt x="62445" y="94453"/>
                  </a:cubicBezTo>
                  <a:cubicBezTo>
                    <a:pt x="65078" y="94453"/>
                    <a:pt x="65078" y="94453"/>
                    <a:pt x="65078" y="94453"/>
                  </a:cubicBezTo>
                  <a:cubicBezTo>
                    <a:pt x="66457" y="98671"/>
                    <a:pt x="66457" y="98671"/>
                    <a:pt x="66457" y="98671"/>
                  </a:cubicBezTo>
                  <a:lnTo>
                    <a:pt x="63448" y="98671"/>
                  </a:lnTo>
                  <a:close/>
                  <a:moveTo>
                    <a:pt x="65579" y="92578"/>
                  </a:moveTo>
                  <a:cubicBezTo>
                    <a:pt x="65454" y="92578"/>
                    <a:pt x="65454" y="92578"/>
                    <a:pt x="65454" y="92578"/>
                  </a:cubicBezTo>
                  <a:cubicBezTo>
                    <a:pt x="61567" y="92578"/>
                    <a:pt x="61567" y="92578"/>
                    <a:pt x="61567" y="92578"/>
                  </a:cubicBezTo>
                  <a:cubicBezTo>
                    <a:pt x="54545" y="92578"/>
                    <a:pt x="54545" y="92578"/>
                    <a:pt x="54545" y="92578"/>
                  </a:cubicBezTo>
                  <a:cubicBezTo>
                    <a:pt x="50783" y="92578"/>
                    <a:pt x="50783" y="92578"/>
                    <a:pt x="50783" y="92578"/>
                  </a:cubicBezTo>
                  <a:cubicBezTo>
                    <a:pt x="50658" y="92578"/>
                    <a:pt x="50658" y="92578"/>
                    <a:pt x="50658" y="92578"/>
                  </a:cubicBezTo>
                  <a:cubicBezTo>
                    <a:pt x="50658" y="91640"/>
                    <a:pt x="50658" y="91640"/>
                    <a:pt x="50658" y="91640"/>
                  </a:cubicBezTo>
                  <a:cubicBezTo>
                    <a:pt x="65579" y="91640"/>
                    <a:pt x="65579" y="91640"/>
                    <a:pt x="65579" y="91640"/>
                  </a:cubicBezTo>
                  <a:lnTo>
                    <a:pt x="65579" y="92578"/>
                  </a:lnTo>
                  <a:close/>
                  <a:moveTo>
                    <a:pt x="53793" y="94453"/>
                  </a:moveTo>
                  <a:cubicBezTo>
                    <a:pt x="52664" y="98671"/>
                    <a:pt x="52664" y="98671"/>
                    <a:pt x="52664" y="98671"/>
                  </a:cubicBezTo>
                  <a:cubicBezTo>
                    <a:pt x="49780" y="98671"/>
                    <a:pt x="49780" y="98671"/>
                    <a:pt x="49780" y="98671"/>
                  </a:cubicBezTo>
                  <a:cubicBezTo>
                    <a:pt x="51034" y="94453"/>
                    <a:pt x="51034" y="94453"/>
                    <a:pt x="51034" y="94453"/>
                  </a:cubicBezTo>
                  <a:lnTo>
                    <a:pt x="53793" y="94453"/>
                  </a:lnTo>
                  <a:close/>
                  <a:moveTo>
                    <a:pt x="53291" y="100546"/>
                  </a:moveTo>
                  <a:cubicBezTo>
                    <a:pt x="54169" y="100546"/>
                    <a:pt x="54169" y="100546"/>
                    <a:pt x="54169" y="100546"/>
                  </a:cubicBezTo>
                  <a:cubicBezTo>
                    <a:pt x="53793" y="101015"/>
                    <a:pt x="53291" y="101484"/>
                    <a:pt x="52915" y="102187"/>
                  </a:cubicBezTo>
                  <a:lnTo>
                    <a:pt x="53291" y="100546"/>
                  </a:lnTo>
                  <a:close/>
                  <a:moveTo>
                    <a:pt x="53793" y="98671"/>
                  </a:moveTo>
                  <a:cubicBezTo>
                    <a:pt x="54921" y="94453"/>
                    <a:pt x="54921" y="94453"/>
                    <a:pt x="54921" y="94453"/>
                  </a:cubicBezTo>
                  <a:cubicBezTo>
                    <a:pt x="61316" y="94453"/>
                    <a:pt x="61316" y="94453"/>
                    <a:pt x="61316" y="94453"/>
                  </a:cubicBezTo>
                  <a:cubicBezTo>
                    <a:pt x="62445" y="98671"/>
                    <a:pt x="62445" y="98671"/>
                    <a:pt x="62445" y="98671"/>
                  </a:cubicBezTo>
                  <a:lnTo>
                    <a:pt x="53793" y="98671"/>
                  </a:lnTo>
                  <a:close/>
                  <a:moveTo>
                    <a:pt x="62821" y="100546"/>
                  </a:moveTo>
                  <a:cubicBezTo>
                    <a:pt x="63197" y="101953"/>
                    <a:pt x="63197" y="101953"/>
                    <a:pt x="63197" y="101953"/>
                  </a:cubicBezTo>
                  <a:cubicBezTo>
                    <a:pt x="62946" y="101484"/>
                    <a:pt x="62570" y="101015"/>
                    <a:pt x="62068" y="100546"/>
                  </a:cubicBezTo>
                  <a:lnTo>
                    <a:pt x="62821" y="100546"/>
                  </a:lnTo>
                  <a:close/>
                  <a:moveTo>
                    <a:pt x="65579" y="106875"/>
                  </a:moveTo>
                  <a:cubicBezTo>
                    <a:pt x="68840" y="106875"/>
                    <a:pt x="68840" y="106875"/>
                    <a:pt x="68840" y="106875"/>
                  </a:cubicBezTo>
                  <a:cubicBezTo>
                    <a:pt x="70219" y="111328"/>
                    <a:pt x="70219" y="111328"/>
                    <a:pt x="70219" y="111328"/>
                  </a:cubicBezTo>
                  <a:cubicBezTo>
                    <a:pt x="66708" y="111328"/>
                    <a:pt x="66708" y="111328"/>
                    <a:pt x="66708" y="111328"/>
                  </a:cubicBezTo>
                  <a:lnTo>
                    <a:pt x="65579" y="106875"/>
                  </a:lnTo>
                  <a:close/>
                  <a:moveTo>
                    <a:pt x="52915" y="83906"/>
                  </a:moveTo>
                  <a:cubicBezTo>
                    <a:pt x="55172" y="83906"/>
                    <a:pt x="55172" y="83906"/>
                    <a:pt x="55172" y="83906"/>
                  </a:cubicBezTo>
                  <a:cubicBezTo>
                    <a:pt x="54921" y="86718"/>
                    <a:pt x="54921" y="86718"/>
                    <a:pt x="54921" y="86718"/>
                  </a:cubicBezTo>
                  <a:cubicBezTo>
                    <a:pt x="52539" y="86718"/>
                    <a:pt x="52539" y="86718"/>
                    <a:pt x="52539" y="86718"/>
                  </a:cubicBezTo>
                  <a:lnTo>
                    <a:pt x="52915" y="83906"/>
                  </a:lnTo>
                  <a:close/>
                  <a:moveTo>
                    <a:pt x="53667" y="79218"/>
                  </a:moveTo>
                  <a:cubicBezTo>
                    <a:pt x="55548" y="79218"/>
                    <a:pt x="55548" y="79218"/>
                    <a:pt x="55548" y="79218"/>
                  </a:cubicBezTo>
                  <a:cubicBezTo>
                    <a:pt x="55297" y="82031"/>
                    <a:pt x="55297" y="82031"/>
                    <a:pt x="55297" y="82031"/>
                  </a:cubicBezTo>
                  <a:cubicBezTo>
                    <a:pt x="53166" y="82031"/>
                    <a:pt x="53166" y="82031"/>
                    <a:pt x="53166" y="82031"/>
                  </a:cubicBezTo>
                  <a:lnTo>
                    <a:pt x="53667" y="79218"/>
                  </a:lnTo>
                  <a:close/>
                  <a:moveTo>
                    <a:pt x="54420" y="74531"/>
                  </a:moveTo>
                  <a:cubicBezTo>
                    <a:pt x="55924" y="74531"/>
                    <a:pt x="55924" y="74531"/>
                    <a:pt x="55924" y="74531"/>
                  </a:cubicBezTo>
                  <a:cubicBezTo>
                    <a:pt x="55673" y="77343"/>
                    <a:pt x="55673" y="77343"/>
                    <a:pt x="55673" y="77343"/>
                  </a:cubicBezTo>
                  <a:cubicBezTo>
                    <a:pt x="53918" y="77343"/>
                    <a:pt x="53918" y="77343"/>
                    <a:pt x="53918" y="77343"/>
                  </a:cubicBezTo>
                  <a:lnTo>
                    <a:pt x="54420" y="74531"/>
                  </a:lnTo>
                  <a:close/>
                  <a:moveTo>
                    <a:pt x="56927" y="74531"/>
                  </a:moveTo>
                  <a:cubicBezTo>
                    <a:pt x="59310" y="74531"/>
                    <a:pt x="59310" y="74531"/>
                    <a:pt x="59310" y="74531"/>
                  </a:cubicBezTo>
                  <a:cubicBezTo>
                    <a:pt x="60313" y="86718"/>
                    <a:pt x="60313" y="86718"/>
                    <a:pt x="60313" y="86718"/>
                  </a:cubicBezTo>
                  <a:cubicBezTo>
                    <a:pt x="55924" y="86718"/>
                    <a:pt x="55924" y="86718"/>
                    <a:pt x="55924" y="86718"/>
                  </a:cubicBezTo>
                  <a:lnTo>
                    <a:pt x="56927" y="74531"/>
                  </a:lnTo>
                  <a:close/>
                  <a:moveTo>
                    <a:pt x="61065" y="83906"/>
                  </a:moveTo>
                  <a:cubicBezTo>
                    <a:pt x="63322" y="83906"/>
                    <a:pt x="63322" y="83906"/>
                    <a:pt x="63322" y="83906"/>
                  </a:cubicBezTo>
                  <a:cubicBezTo>
                    <a:pt x="63699" y="86718"/>
                    <a:pt x="63699" y="86718"/>
                    <a:pt x="63699" y="86718"/>
                  </a:cubicBezTo>
                  <a:cubicBezTo>
                    <a:pt x="61316" y="86718"/>
                    <a:pt x="61316" y="86718"/>
                    <a:pt x="61316" y="86718"/>
                  </a:cubicBezTo>
                  <a:lnTo>
                    <a:pt x="61065" y="83906"/>
                  </a:lnTo>
                  <a:close/>
                  <a:moveTo>
                    <a:pt x="60940" y="82031"/>
                  </a:moveTo>
                  <a:cubicBezTo>
                    <a:pt x="60689" y="79218"/>
                    <a:pt x="60689" y="79218"/>
                    <a:pt x="60689" y="79218"/>
                  </a:cubicBezTo>
                  <a:cubicBezTo>
                    <a:pt x="62570" y="79218"/>
                    <a:pt x="62570" y="79218"/>
                    <a:pt x="62570" y="79218"/>
                  </a:cubicBezTo>
                  <a:cubicBezTo>
                    <a:pt x="62946" y="82031"/>
                    <a:pt x="62946" y="82031"/>
                    <a:pt x="62946" y="82031"/>
                  </a:cubicBezTo>
                  <a:lnTo>
                    <a:pt x="60940" y="82031"/>
                  </a:lnTo>
                  <a:close/>
                  <a:moveTo>
                    <a:pt x="62319" y="77343"/>
                  </a:moveTo>
                  <a:cubicBezTo>
                    <a:pt x="60564" y="77343"/>
                    <a:pt x="60564" y="77343"/>
                    <a:pt x="60564" y="77343"/>
                  </a:cubicBezTo>
                  <a:cubicBezTo>
                    <a:pt x="60313" y="74531"/>
                    <a:pt x="60313" y="74531"/>
                    <a:pt x="60313" y="74531"/>
                  </a:cubicBezTo>
                  <a:cubicBezTo>
                    <a:pt x="61818" y="74531"/>
                    <a:pt x="61818" y="74531"/>
                    <a:pt x="61818" y="74531"/>
                  </a:cubicBezTo>
                  <a:lnTo>
                    <a:pt x="62319" y="77343"/>
                  </a:lnTo>
                  <a:close/>
                  <a:moveTo>
                    <a:pt x="61442" y="67500"/>
                  </a:moveTo>
                  <a:cubicBezTo>
                    <a:pt x="54796" y="67500"/>
                    <a:pt x="54796" y="67500"/>
                    <a:pt x="54796" y="67500"/>
                  </a:cubicBezTo>
                  <a:cubicBezTo>
                    <a:pt x="54796" y="67500"/>
                    <a:pt x="54796" y="67500"/>
                    <a:pt x="54796" y="67500"/>
                  </a:cubicBezTo>
                  <a:cubicBezTo>
                    <a:pt x="54545" y="67500"/>
                    <a:pt x="54545" y="67500"/>
                    <a:pt x="54545" y="67500"/>
                  </a:cubicBezTo>
                  <a:cubicBezTo>
                    <a:pt x="54545" y="66562"/>
                    <a:pt x="54545" y="66562"/>
                    <a:pt x="54545" y="66562"/>
                  </a:cubicBezTo>
                  <a:cubicBezTo>
                    <a:pt x="61567" y="66562"/>
                    <a:pt x="61567" y="66562"/>
                    <a:pt x="61567" y="66562"/>
                  </a:cubicBezTo>
                  <a:cubicBezTo>
                    <a:pt x="61567" y="67500"/>
                    <a:pt x="61567" y="67500"/>
                    <a:pt x="61567" y="67500"/>
                  </a:cubicBezTo>
                  <a:cubicBezTo>
                    <a:pt x="61442" y="67500"/>
                    <a:pt x="61442" y="67500"/>
                    <a:pt x="61442" y="67500"/>
                  </a:cubicBezTo>
                  <a:cubicBezTo>
                    <a:pt x="61442" y="67500"/>
                    <a:pt x="61442" y="67500"/>
                    <a:pt x="61442" y="67500"/>
                  </a:cubicBezTo>
                  <a:close/>
                  <a:moveTo>
                    <a:pt x="60689" y="64687"/>
                  </a:moveTo>
                  <a:cubicBezTo>
                    <a:pt x="59686" y="64687"/>
                    <a:pt x="59686" y="64687"/>
                    <a:pt x="59686" y="64687"/>
                  </a:cubicBezTo>
                  <a:cubicBezTo>
                    <a:pt x="59686" y="62343"/>
                    <a:pt x="59686" y="62343"/>
                    <a:pt x="59686" y="62343"/>
                  </a:cubicBezTo>
                  <a:cubicBezTo>
                    <a:pt x="60564" y="62343"/>
                    <a:pt x="60564" y="62343"/>
                    <a:pt x="60564" y="62343"/>
                  </a:cubicBezTo>
                  <a:lnTo>
                    <a:pt x="60689" y="64687"/>
                  </a:lnTo>
                  <a:close/>
                  <a:moveTo>
                    <a:pt x="56802" y="48750"/>
                  </a:moveTo>
                  <a:cubicBezTo>
                    <a:pt x="56300" y="48750"/>
                    <a:pt x="56300" y="48750"/>
                    <a:pt x="56300" y="48750"/>
                  </a:cubicBezTo>
                  <a:cubicBezTo>
                    <a:pt x="56300" y="46875"/>
                    <a:pt x="56300" y="46875"/>
                    <a:pt x="56300" y="46875"/>
                  </a:cubicBezTo>
                  <a:cubicBezTo>
                    <a:pt x="56927" y="46875"/>
                    <a:pt x="56927" y="46875"/>
                    <a:pt x="56927" y="46875"/>
                  </a:cubicBezTo>
                  <a:lnTo>
                    <a:pt x="56802" y="48750"/>
                  </a:lnTo>
                  <a:close/>
                  <a:moveTo>
                    <a:pt x="56175" y="50625"/>
                  </a:moveTo>
                  <a:cubicBezTo>
                    <a:pt x="56802" y="50625"/>
                    <a:pt x="56802" y="50625"/>
                    <a:pt x="56802" y="50625"/>
                  </a:cubicBezTo>
                  <a:cubicBezTo>
                    <a:pt x="56802" y="52734"/>
                    <a:pt x="56802" y="52734"/>
                    <a:pt x="56802" y="52734"/>
                  </a:cubicBezTo>
                  <a:cubicBezTo>
                    <a:pt x="56050" y="52734"/>
                    <a:pt x="56050" y="52734"/>
                    <a:pt x="56050" y="52734"/>
                  </a:cubicBezTo>
                  <a:lnTo>
                    <a:pt x="56175" y="50625"/>
                  </a:lnTo>
                  <a:close/>
                  <a:moveTo>
                    <a:pt x="56802" y="54609"/>
                  </a:moveTo>
                  <a:cubicBezTo>
                    <a:pt x="56677" y="56718"/>
                    <a:pt x="56677" y="56718"/>
                    <a:pt x="56677" y="56718"/>
                  </a:cubicBezTo>
                  <a:cubicBezTo>
                    <a:pt x="55924" y="56718"/>
                    <a:pt x="55924" y="56718"/>
                    <a:pt x="55924" y="56718"/>
                  </a:cubicBezTo>
                  <a:cubicBezTo>
                    <a:pt x="56050" y="54609"/>
                    <a:pt x="56050" y="54609"/>
                    <a:pt x="56050" y="54609"/>
                  </a:cubicBezTo>
                  <a:lnTo>
                    <a:pt x="56802" y="54609"/>
                  </a:lnTo>
                  <a:close/>
                  <a:moveTo>
                    <a:pt x="56677" y="58593"/>
                  </a:moveTo>
                  <a:cubicBezTo>
                    <a:pt x="56677" y="60468"/>
                    <a:pt x="56677" y="60468"/>
                    <a:pt x="56677" y="60468"/>
                  </a:cubicBezTo>
                  <a:cubicBezTo>
                    <a:pt x="55799" y="60468"/>
                    <a:pt x="55799" y="60468"/>
                    <a:pt x="55799" y="60468"/>
                  </a:cubicBezTo>
                  <a:cubicBezTo>
                    <a:pt x="55799" y="58593"/>
                    <a:pt x="55799" y="58593"/>
                    <a:pt x="55799" y="58593"/>
                  </a:cubicBezTo>
                  <a:lnTo>
                    <a:pt x="56677" y="58593"/>
                  </a:lnTo>
                  <a:close/>
                  <a:moveTo>
                    <a:pt x="59310" y="46875"/>
                  </a:moveTo>
                  <a:cubicBezTo>
                    <a:pt x="59937" y="46875"/>
                    <a:pt x="59937" y="46875"/>
                    <a:pt x="59937" y="46875"/>
                  </a:cubicBezTo>
                  <a:cubicBezTo>
                    <a:pt x="60062" y="48750"/>
                    <a:pt x="60062" y="48750"/>
                    <a:pt x="60062" y="48750"/>
                  </a:cubicBezTo>
                  <a:cubicBezTo>
                    <a:pt x="59435" y="48750"/>
                    <a:pt x="59435" y="48750"/>
                    <a:pt x="59435" y="48750"/>
                  </a:cubicBezTo>
                  <a:lnTo>
                    <a:pt x="59310" y="46875"/>
                  </a:lnTo>
                  <a:close/>
                  <a:moveTo>
                    <a:pt x="59561" y="58593"/>
                  </a:moveTo>
                  <a:cubicBezTo>
                    <a:pt x="60438" y="58593"/>
                    <a:pt x="60438" y="58593"/>
                    <a:pt x="60438" y="58593"/>
                  </a:cubicBezTo>
                  <a:cubicBezTo>
                    <a:pt x="60564" y="60468"/>
                    <a:pt x="60564" y="60468"/>
                    <a:pt x="60564" y="60468"/>
                  </a:cubicBezTo>
                  <a:cubicBezTo>
                    <a:pt x="59686" y="60468"/>
                    <a:pt x="59686" y="60468"/>
                    <a:pt x="59686" y="60468"/>
                  </a:cubicBezTo>
                  <a:lnTo>
                    <a:pt x="59561" y="58593"/>
                  </a:lnTo>
                  <a:close/>
                  <a:moveTo>
                    <a:pt x="59561" y="56718"/>
                  </a:moveTo>
                  <a:cubicBezTo>
                    <a:pt x="59561" y="54609"/>
                    <a:pt x="59561" y="54609"/>
                    <a:pt x="59561" y="54609"/>
                  </a:cubicBezTo>
                  <a:cubicBezTo>
                    <a:pt x="60313" y="54609"/>
                    <a:pt x="60313" y="54609"/>
                    <a:pt x="60313" y="54609"/>
                  </a:cubicBezTo>
                  <a:cubicBezTo>
                    <a:pt x="60313" y="56718"/>
                    <a:pt x="60313" y="56718"/>
                    <a:pt x="60313" y="56718"/>
                  </a:cubicBezTo>
                  <a:lnTo>
                    <a:pt x="59561" y="56718"/>
                  </a:lnTo>
                  <a:close/>
                  <a:moveTo>
                    <a:pt x="59435" y="52734"/>
                  </a:moveTo>
                  <a:cubicBezTo>
                    <a:pt x="59435" y="50625"/>
                    <a:pt x="59435" y="50625"/>
                    <a:pt x="59435" y="50625"/>
                  </a:cubicBezTo>
                  <a:cubicBezTo>
                    <a:pt x="60062" y="50625"/>
                    <a:pt x="60062" y="50625"/>
                    <a:pt x="60062" y="50625"/>
                  </a:cubicBezTo>
                  <a:cubicBezTo>
                    <a:pt x="60188" y="52734"/>
                    <a:pt x="60188" y="52734"/>
                    <a:pt x="60188" y="52734"/>
                  </a:cubicBezTo>
                  <a:lnTo>
                    <a:pt x="59435" y="52734"/>
                  </a:lnTo>
                  <a:close/>
                  <a:moveTo>
                    <a:pt x="59310" y="45000"/>
                  </a:moveTo>
                  <a:cubicBezTo>
                    <a:pt x="59310" y="42890"/>
                    <a:pt x="59310" y="42890"/>
                    <a:pt x="59310" y="42890"/>
                  </a:cubicBezTo>
                  <a:cubicBezTo>
                    <a:pt x="59811" y="42890"/>
                    <a:pt x="59811" y="42890"/>
                    <a:pt x="59811" y="42890"/>
                  </a:cubicBezTo>
                  <a:cubicBezTo>
                    <a:pt x="59811" y="45000"/>
                    <a:pt x="59811" y="45000"/>
                    <a:pt x="59811" y="45000"/>
                  </a:cubicBezTo>
                  <a:lnTo>
                    <a:pt x="59310" y="45000"/>
                  </a:lnTo>
                  <a:close/>
                  <a:moveTo>
                    <a:pt x="59310" y="41015"/>
                  </a:moveTo>
                  <a:cubicBezTo>
                    <a:pt x="58934" y="23203"/>
                    <a:pt x="58934" y="23203"/>
                    <a:pt x="58934" y="23203"/>
                  </a:cubicBezTo>
                  <a:cubicBezTo>
                    <a:pt x="59686" y="41015"/>
                    <a:pt x="59686" y="41015"/>
                    <a:pt x="59686" y="41015"/>
                  </a:cubicBezTo>
                  <a:lnTo>
                    <a:pt x="59310" y="41015"/>
                  </a:lnTo>
                  <a:close/>
                  <a:moveTo>
                    <a:pt x="58808" y="18750"/>
                  </a:moveTo>
                  <a:cubicBezTo>
                    <a:pt x="58307" y="18750"/>
                    <a:pt x="58307" y="18750"/>
                    <a:pt x="58307" y="18750"/>
                  </a:cubicBezTo>
                  <a:cubicBezTo>
                    <a:pt x="57931" y="18750"/>
                    <a:pt x="57931" y="18750"/>
                    <a:pt x="57931" y="18750"/>
                  </a:cubicBezTo>
                  <a:cubicBezTo>
                    <a:pt x="57304" y="18750"/>
                    <a:pt x="57304" y="18750"/>
                    <a:pt x="57304" y="18750"/>
                  </a:cubicBezTo>
                  <a:cubicBezTo>
                    <a:pt x="57304" y="16875"/>
                    <a:pt x="57304" y="16875"/>
                    <a:pt x="57304" y="16875"/>
                  </a:cubicBezTo>
                  <a:cubicBezTo>
                    <a:pt x="58808" y="16875"/>
                    <a:pt x="58808" y="16875"/>
                    <a:pt x="58808" y="16875"/>
                  </a:cubicBezTo>
                  <a:lnTo>
                    <a:pt x="58808" y="18750"/>
                  </a:lnTo>
                  <a:close/>
                  <a:moveTo>
                    <a:pt x="57304" y="23203"/>
                  </a:moveTo>
                  <a:cubicBezTo>
                    <a:pt x="57053" y="41015"/>
                    <a:pt x="57053" y="41015"/>
                    <a:pt x="57053" y="41015"/>
                  </a:cubicBezTo>
                  <a:cubicBezTo>
                    <a:pt x="56551" y="41015"/>
                    <a:pt x="56551" y="41015"/>
                    <a:pt x="56551" y="41015"/>
                  </a:cubicBezTo>
                  <a:lnTo>
                    <a:pt x="57304" y="23203"/>
                  </a:lnTo>
                  <a:close/>
                  <a:moveTo>
                    <a:pt x="56927" y="42890"/>
                  </a:moveTo>
                  <a:cubicBezTo>
                    <a:pt x="56927" y="45000"/>
                    <a:pt x="56927" y="45000"/>
                    <a:pt x="56927" y="45000"/>
                  </a:cubicBezTo>
                  <a:cubicBezTo>
                    <a:pt x="56426" y="45000"/>
                    <a:pt x="56426" y="45000"/>
                    <a:pt x="56426" y="45000"/>
                  </a:cubicBezTo>
                  <a:cubicBezTo>
                    <a:pt x="56426" y="42890"/>
                    <a:pt x="56426" y="42890"/>
                    <a:pt x="56426" y="42890"/>
                  </a:cubicBezTo>
                  <a:lnTo>
                    <a:pt x="56927" y="42890"/>
                  </a:lnTo>
                  <a:close/>
                  <a:moveTo>
                    <a:pt x="55673" y="62343"/>
                  </a:moveTo>
                  <a:cubicBezTo>
                    <a:pt x="56551" y="62343"/>
                    <a:pt x="56551" y="62343"/>
                    <a:pt x="56551" y="62343"/>
                  </a:cubicBezTo>
                  <a:cubicBezTo>
                    <a:pt x="56551" y="64687"/>
                    <a:pt x="56551" y="64687"/>
                    <a:pt x="56551" y="64687"/>
                  </a:cubicBezTo>
                  <a:cubicBezTo>
                    <a:pt x="55548" y="64687"/>
                    <a:pt x="55548" y="64687"/>
                    <a:pt x="55548" y="64687"/>
                  </a:cubicBezTo>
                  <a:lnTo>
                    <a:pt x="55673" y="62343"/>
                  </a:lnTo>
                  <a:close/>
                  <a:moveTo>
                    <a:pt x="58181" y="34453"/>
                  </a:moveTo>
                  <a:cubicBezTo>
                    <a:pt x="58307" y="45703"/>
                    <a:pt x="58307" y="45703"/>
                    <a:pt x="58307" y="45703"/>
                  </a:cubicBezTo>
                  <a:cubicBezTo>
                    <a:pt x="58307" y="45703"/>
                    <a:pt x="58307" y="45937"/>
                    <a:pt x="58307" y="45937"/>
                  </a:cubicBezTo>
                  <a:cubicBezTo>
                    <a:pt x="58307" y="45937"/>
                    <a:pt x="58307" y="45937"/>
                    <a:pt x="58307" y="45937"/>
                  </a:cubicBezTo>
                  <a:cubicBezTo>
                    <a:pt x="58432" y="49687"/>
                    <a:pt x="58432" y="49687"/>
                    <a:pt x="58432" y="49687"/>
                  </a:cubicBezTo>
                  <a:cubicBezTo>
                    <a:pt x="58432" y="49687"/>
                    <a:pt x="58432" y="49687"/>
                    <a:pt x="58432" y="49687"/>
                  </a:cubicBezTo>
                  <a:cubicBezTo>
                    <a:pt x="58432" y="49921"/>
                    <a:pt x="58432" y="49921"/>
                    <a:pt x="58432" y="49921"/>
                  </a:cubicBezTo>
                  <a:cubicBezTo>
                    <a:pt x="58432" y="53671"/>
                    <a:pt x="58432" y="53671"/>
                    <a:pt x="58432" y="53671"/>
                  </a:cubicBezTo>
                  <a:cubicBezTo>
                    <a:pt x="58432" y="53671"/>
                    <a:pt x="58432" y="53671"/>
                    <a:pt x="58432" y="53671"/>
                  </a:cubicBezTo>
                  <a:cubicBezTo>
                    <a:pt x="58432" y="53671"/>
                    <a:pt x="58432" y="53906"/>
                    <a:pt x="58557" y="53906"/>
                  </a:cubicBezTo>
                  <a:cubicBezTo>
                    <a:pt x="58683" y="64687"/>
                    <a:pt x="58683" y="64687"/>
                    <a:pt x="58683" y="64687"/>
                  </a:cubicBezTo>
                  <a:cubicBezTo>
                    <a:pt x="57554" y="64687"/>
                    <a:pt x="57554" y="64687"/>
                    <a:pt x="57554" y="64687"/>
                  </a:cubicBezTo>
                  <a:lnTo>
                    <a:pt x="58181" y="34453"/>
                  </a:lnTo>
                  <a:close/>
                  <a:moveTo>
                    <a:pt x="57554" y="14296"/>
                  </a:moveTo>
                  <a:cubicBezTo>
                    <a:pt x="58557" y="14296"/>
                    <a:pt x="58557" y="14296"/>
                    <a:pt x="58557" y="14296"/>
                  </a:cubicBezTo>
                  <a:cubicBezTo>
                    <a:pt x="58557" y="15000"/>
                    <a:pt x="58557" y="15000"/>
                    <a:pt x="58557" y="15000"/>
                  </a:cubicBezTo>
                  <a:cubicBezTo>
                    <a:pt x="57554" y="15000"/>
                    <a:pt x="57554" y="15000"/>
                    <a:pt x="57554" y="15000"/>
                  </a:cubicBezTo>
                  <a:lnTo>
                    <a:pt x="57554" y="14296"/>
                  </a:lnTo>
                  <a:close/>
                  <a:moveTo>
                    <a:pt x="61065" y="69375"/>
                  </a:moveTo>
                  <a:cubicBezTo>
                    <a:pt x="61567" y="72656"/>
                    <a:pt x="61567" y="72656"/>
                    <a:pt x="61567" y="72656"/>
                  </a:cubicBezTo>
                  <a:cubicBezTo>
                    <a:pt x="54670" y="72656"/>
                    <a:pt x="54670" y="72656"/>
                    <a:pt x="54670" y="72656"/>
                  </a:cubicBezTo>
                  <a:cubicBezTo>
                    <a:pt x="55172" y="69375"/>
                    <a:pt x="55172" y="69375"/>
                    <a:pt x="55172" y="69375"/>
                  </a:cubicBezTo>
                  <a:lnTo>
                    <a:pt x="61065" y="69375"/>
                  </a:lnTo>
                  <a:close/>
                  <a:moveTo>
                    <a:pt x="65579" y="88828"/>
                  </a:moveTo>
                  <a:cubicBezTo>
                    <a:pt x="65579" y="89765"/>
                    <a:pt x="65579" y="89765"/>
                    <a:pt x="65579" y="89765"/>
                  </a:cubicBezTo>
                  <a:cubicBezTo>
                    <a:pt x="50658" y="89765"/>
                    <a:pt x="50658" y="89765"/>
                    <a:pt x="50658" y="89765"/>
                  </a:cubicBezTo>
                  <a:cubicBezTo>
                    <a:pt x="50658" y="88828"/>
                    <a:pt x="50658" y="88828"/>
                    <a:pt x="50658" y="88828"/>
                  </a:cubicBezTo>
                  <a:lnTo>
                    <a:pt x="65579" y="88828"/>
                  </a:lnTo>
                  <a:close/>
                  <a:moveTo>
                    <a:pt x="45391" y="113203"/>
                  </a:moveTo>
                  <a:cubicBezTo>
                    <a:pt x="49028" y="113203"/>
                    <a:pt x="49028" y="113203"/>
                    <a:pt x="49028" y="113203"/>
                  </a:cubicBezTo>
                  <a:cubicBezTo>
                    <a:pt x="47774" y="118125"/>
                    <a:pt x="47774" y="118125"/>
                    <a:pt x="47774" y="118125"/>
                  </a:cubicBezTo>
                  <a:cubicBezTo>
                    <a:pt x="43887" y="118125"/>
                    <a:pt x="43887" y="118125"/>
                    <a:pt x="43887" y="118125"/>
                  </a:cubicBezTo>
                  <a:lnTo>
                    <a:pt x="45391" y="113203"/>
                  </a:lnTo>
                  <a:close/>
                  <a:moveTo>
                    <a:pt x="48902" y="118125"/>
                  </a:moveTo>
                  <a:cubicBezTo>
                    <a:pt x="51285" y="108750"/>
                    <a:pt x="51285" y="108750"/>
                    <a:pt x="51285" y="108750"/>
                  </a:cubicBezTo>
                  <a:cubicBezTo>
                    <a:pt x="51285" y="108750"/>
                    <a:pt x="51285" y="108750"/>
                    <a:pt x="51285" y="108750"/>
                  </a:cubicBezTo>
                  <a:cubicBezTo>
                    <a:pt x="51285" y="108750"/>
                    <a:pt x="53416" y="100546"/>
                    <a:pt x="58056" y="100546"/>
                  </a:cubicBezTo>
                  <a:cubicBezTo>
                    <a:pt x="62946" y="100546"/>
                    <a:pt x="64952" y="108515"/>
                    <a:pt x="64952" y="108750"/>
                  </a:cubicBezTo>
                  <a:cubicBezTo>
                    <a:pt x="64952" y="108750"/>
                    <a:pt x="64952" y="108750"/>
                    <a:pt x="64952" y="108750"/>
                  </a:cubicBezTo>
                  <a:cubicBezTo>
                    <a:pt x="67335" y="118125"/>
                    <a:pt x="67335" y="118125"/>
                    <a:pt x="67335" y="118125"/>
                  </a:cubicBezTo>
                  <a:lnTo>
                    <a:pt x="48902" y="118125"/>
                  </a:lnTo>
                  <a:close/>
                  <a:moveTo>
                    <a:pt x="68463" y="118125"/>
                  </a:moveTo>
                  <a:cubicBezTo>
                    <a:pt x="67210" y="113203"/>
                    <a:pt x="67210" y="113203"/>
                    <a:pt x="67210" y="113203"/>
                  </a:cubicBezTo>
                  <a:cubicBezTo>
                    <a:pt x="70846" y="113203"/>
                    <a:pt x="70846" y="113203"/>
                    <a:pt x="70846" y="113203"/>
                  </a:cubicBezTo>
                  <a:cubicBezTo>
                    <a:pt x="72351" y="118125"/>
                    <a:pt x="72351" y="118125"/>
                    <a:pt x="72351" y="118125"/>
                  </a:cubicBezTo>
                  <a:lnTo>
                    <a:pt x="68463" y="118125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480" name="Shape 480"/>
          <p:cNvSpPr/>
          <p:nvPr/>
        </p:nvSpPr>
        <p:spPr>
          <a:xfrm>
            <a:off x="75008" y="5103000"/>
            <a:ext cx="9068990" cy="40499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‹#›</a:t>
            </a:fld>
            <a:endParaRPr lang="en" sz="900" b="0" i="0" u="none" strike="noStrike" cap="none">
              <a:solidFill>
                <a:srgbClr val="98989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98989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‹#›</a:t>
            </a:fld>
            <a:endParaRPr lang="en" sz="900" b="0" i="0" u="none" strike="noStrike" cap="none">
              <a:solidFill>
                <a:srgbClr val="98989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/>
        </p:nvSpPr>
        <p:spPr>
          <a:xfrm>
            <a:off x="1866900" y="2802924"/>
            <a:ext cx="5410200" cy="521585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" sz="3400" b="0" i="0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MemoryLoci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1866900" y="3324509"/>
            <a:ext cx="5410200" cy="861726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" sz="23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Merging Simonides’ Method of Loci with Virtual Reality</a:t>
            </a:r>
          </a:p>
        </p:txBody>
      </p:sp>
      <p:pic>
        <p:nvPicPr>
          <p:cNvPr id="487" name="Shape 4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3700" y="1714524"/>
            <a:ext cx="936600" cy="10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Shape 585"/>
          <p:cNvGrpSpPr/>
          <p:nvPr/>
        </p:nvGrpSpPr>
        <p:grpSpPr>
          <a:xfrm>
            <a:off x="1090775" y="2302860"/>
            <a:ext cx="511925" cy="511925"/>
            <a:chOff x="3173014" y="2956716"/>
            <a:chExt cx="944566" cy="944566"/>
          </a:xfrm>
        </p:grpSpPr>
        <p:sp>
          <p:nvSpPr>
            <p:cNvPr id="586" name="Shape 586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</a:t>
              </a:r>
            </a:p>
          </p:txBody>
        </p:sp>
      </p:grpSp>
      <p:grpSp>
        <p:nvGrpSpPr>
          <p:cNvPr id="588" name="Shape 588"/>
          <p:cNvGrpSpPr/>
          <p:nvPr/>
        </p:nvGrpSpPr>
        <p:grpSpPr>
          <a:xfrm>
            <a:off x="1090775" y="1323878"/>
            <a:ext cx="511925" cy="511925"/>
            <a:chOff x="3173014" y="2956716"/>
            <a:chExt cx="944566" cy="944566"/>
          </a:xfrm>
        </p:grpSpPr>
        <p:sp>
          <p:nvSpPr>
            <p:cNvPr id="589" name="Shape 589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</a:t>
              </a:r>
            </a:p>
          </p:txBody>
        </p:sp>
      </p:grpSp>
      <p:grpSp>
        <p:nvGrpSpPr>
          <p:cNvPr id="591" name="Shape 591"/>
          <p:cNvGrpSpPr/>
          <p:nvPr/>
        </p:nvGrpSpPr>
        <p:grpSpPr>
          <a:xfrm>
            <a:off x="1090775" y="3278275"/>
            <a:ext cx="511925" cy="511925"/>
            <a:chOff x="3173014" y="2956716"/>
            <a:chExt cx="944566" cy="944566"/>
          </a:xfrm>
        </p:grpSpPr>
        <p:sp>
          <p:nvSpPr>
            <p:cNvPr id="592" name="Shape 592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</a:t>
              </a:r>
            </a:p>
          </p:txBody>
        </p:sp>
      </p:grpSp>
      <p:sp>
        <p:nvSpPr>
          <p:cNvPr id="600" name="Shape 600"/>
          <p:cNvSpPr txBox="1"/>
          <p:nvPr/>
        </p:nvSpPr>
        <p:spPr>
          <a:xfrm>
            <a:off x="1666368" y="1356511"/>
            <a:ext cx="6522134" cy="324426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b="1" i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 conscientious of the tools you need, and your experience with them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1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 were forced to change to something we had little experience in (and there was relatively little support for).</a:t>
            </a:r>
            <a:endParaRPr lang="en" sz="11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29854" y="495300"/>
            <a:ext cx="5088000" cy="526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dirty="0"/>
              <a:t>Lessons Learned</a:t>
            </a:r>
            <a:endParaRPr lang="en" dirty="0">
              <a:solidFill>
                <a:schemeClr val="accent1"/>
              </a:solidFill>
            </a:endParaRPr>
          </a:p>
        </p:txBody>
      </p:sp>
      <p:sp>
        <p:nvSpPr>
          <p:cNvPr id="28" name="Shape 600"/>
          <p:cNvSpPr txBox="1"/>
          <p:nvPr/>
        </p:nvSpPr>
        <p:spPr>
          <a:xfrm>
            <a:off x="1602699" y="3285683"/>
            <a:ext cx="6649473" cy="324426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b="1" i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 not go too wide too early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Instead of building for one platform, we focused on creating the same experience for all platforms.</a:t>
            </a:r>
            <a:endParaRPr lang="en"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6" name="Shape 591"/>
          <p:cNvGrpSpPr/>
          <p:nvPr/>
        </p:nvGrpSpPr>
        <p:grpSpPr>
          <a:xfrm>
            <a:off x="1090774" y="4319929"/>
            <a:ext cx="511925" cy="511925"/>
            <a:chOff x="3173014" y="2956716"/>
            <a:chExt cx="944566" cy="944566"/>
          </a:xfrm>
        </p:grpSpPr>
        <p:sp>
          <p:nvSpPr>
            <p:cNvPr id="17" name="Shape 592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8" name="Shape 593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4</a:t>
              </a:r>
            </a:p>
          </p:txBody>
        </p:sp>
      </p:grpSp>
      <p:sp>
        <p:nvSpPr>
          <p:cNvPr id="19" name="Shape 603"/>
          <p:cNvSpPr txBox="1"/>
          <p:nvPr/>
        </p:nvSpPr>
        <p:spPr>
          <a:xfrm>
            <a:off x="1666368" y="4326173"/>
            <a:ext cx="6750117" cy="5310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b="1" i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Get a demo in the hands of partnered organizations early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That way last minute conflicts don’t prevent you from testing your prototype!</a:t>
            </a:r>
            <a:endParaRPr lang="en"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" name="Shape 603"/>
          <p:cNvSpPr txBox="1"/>
          <p:nvPr/>
        </p:nvSpPr>
        <p:spPr>
          <a:xfrm>
            <a:off x="1602701" y="2310363"/>
            <a:ext cx="6649471" cy="5310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b="1" i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Make note of how widely adopted your tool(s) are in the community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Learning a new technology and contributing to it is incredibly rewarding, even if it reduced our scope.</a:t>
            </a:r>
            <a:endParaRPr lang="en" sz="12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2290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/>
        </p:nvSpPr>
        <p:spPr>
          <a:xfrm>
            <a:off x="506379" y="1283097"/>
            <a:ext cx="2430166" cy="71558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00" b="0" i="0" u="none" strike="noStrike" cap="none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Expand Editor Capabilities</a:t>
            </a:r>
            <a:endParaRPr lang="en" sz="2100" b="0" i="0" strike="noStrike" cap="none" dirty="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6" name="Shape 726"/>
          <p:cNvSpPr txBox="1">
            <a:spLocks noGrp="1"/>
          </p:cNvSpPr>
          <p:nvPr>
            <p:ph type="body" idx="1"/>
          </p:nvPr>
        </p:nvSpPr>
        <p:spPr>
          <a:xfrm>
            <a:off x="629852" y="495300"/>
            <a:ext cx="4656000" cy="9834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/>
              <a:t>Remaining </a:t>
            </a:r>
            <a:r>
              <a:rPr lang="en-US" sz="3300" b="0" i="0" u="none" strike="noStrike" cap="none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Work</a:t>
            </a:r>
            <a:endParaRPr lang="en" sz="3300" b="0" i="0" u="none" strike="noStrike" cap="none" dirty="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7" name="Shape 727"/>
          <p:cNvSpPr txBox="1"/>
          <p:nvPr/>
        </p:nvSpPr>
        <p:spPr>
          <a:xfrm>
            <a:off x="3596199" y="1283139"/>
            <a:ext cx="2306700" cy="7155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0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User Testing and Validation</a:t>
            </a:r>
            <a:endParaRPr lang="en" sz="2100" dirty="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8" name="Shape 728"/>
          <p:cNvSpPr txBox="1"/>
          <p:nvPr/>
        </p:nvSpPr>
        <p:spPr>
          <a:xfrm>
            <a:off x="6562553" y="1283097"/>
            <a:ext cx="2379479" cy="71558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0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Public Beta and Beyond</a:t>
            </a:r>
            <a:endParaRPr lang="en" sz="2100" dirty="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9" name="Shape 729"/>
          <p:cNvSpPr txBox="1"/>
          <p:nvPr/>
        </p:nvSpPr>
        <p:spPr>
          <a:xfrm>
            <a:off x="776198" y="2135089"/>
            <a:ext cx="2052176" cy="1177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charset="0"/>
              <a:buNone/>
              <a:tabLst/>
              <a:defRPr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Sample environments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charset="0"/>
              <a:buNone/>
              <a:tabLst/>
              <a:defRPr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Streamline workflow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charset="0"/>
              <a:buNone/>
              <a:tabLst/>
              <a:defRPr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Add tutorial overlay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charset="0"/>
              <a:buNone/>
              <a:tabLst/>
              <a:defRPr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Allow for easy export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charset="0"/>
              <a:buNone/>
              <a:tabLst/>
              <a:defRPr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Store user data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charset="0"/>
              <a:buNone/>
              <a:tabLst/>
              <a:defRPr/>
            </a:pPr>
            <a:endParaRPr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0" name="Shape 730"/>
          <p:cNvSpPr txBox="1"/>
          <p:nvPr/>
        </p:nvSpPr>
        <p:spPr>
          <a:xfrm>
            <a:off x="3638499" y="2135089"/>
            <a:ext cx="2222100" cy="2821959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Testing to evaluate learning goals and product usability/market viability</a:t>
            </a:r>
            <a:endParaRPr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1" name="Shape 731"/>
          <p:cNvSpPr txBox="1"/>
          <p:nvPr/>
        </p:nvSpPr>
        <p:spPr>
          <a:xfrm>
            <a:off x="6562553" y="2551216"/>
            <a:ext cx="1951605" cy="320568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32" name="Shape 7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25" y="2017155"/>
            <a:ext cx="2445449" cy="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Shape 7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3457450" y="2017156"/>
            <a:ext cx="2445458" cy="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Shape 7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496575" y="2016710"/>
            <a:ext cx="2445449" cy="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Shape 735"/>
          <p:cNvSpPr txBox="1"/>
          <p:nvPr/>
        </p:nvSpPr>
        <p:spPr>
          <a:xfrm>
            <a:off x="6641242" y="2135089"/>
            <a:ext cx="2222100" cy="9003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Continue contributing to the </a:t>
            </a:r>
            <a:r>
              <a:rPr lang="en-US" sz="15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BabylonJS</a:t>
            </a: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community through our technical findings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endParaRPr lang="en-US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Explore our concept in other contexts (information management, clinical education)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endParaRPr lang="en-US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3" name="Shape 7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513343" y="2016709"/>
            <a:ext cx="2445458" cy="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/>
        </p:nvSpPr>
        <p:spPr>
          <a:xfrm>
            <a:off x="6057050" y="2900950"/>
            <a:ext cx="3087000" cy="7155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Rote memorization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3200" dirty="0">
                <a:solidFill>
                  <a:schemeClr val="accent3"/>
                </a:solidFill>
              </a:rPr>
              <a:t>≠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i="1" u="sng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learning</a:t>
            </a:r>
          </a:p>
        </p:txBody>
      </p:sp>
      <p:sp>
        <p:nvSpPr>
          <p:cNvPr id="492" name="Shape 492"/>
          <p:cNvSpPr txBox="1"/>
          <p:nvPr/>
        </p:nvSpPr>
        <p:spPr>
          <a:xfrm>
            <a:off x="629840" y="2900950"/>
            <a:ext cx="1951605" cy="71558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Vast amounts of material yet unable to study effectively</a:t>
            </a: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904059" cy="983345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dirty="0"/>
              <a:t>The</a:t>
            </a:r>
            <a:r>
              <a:rPr lang="en" sz="3300" b="0" i="0" u="none" strike="noStrike" cap="none" dirty="0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dirty="0">
                <a:solidFill>
                  <a:schemeClr val="accent3"/>
                </a:solidFill>
              </a:rPr>
              <a:t>Problem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x="3327513" y="2900950"/>
            <a:ext cx="2434200" cy="7155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Rely on repetition. Short-term memorization</a:t>
            </a:r>
          </a:p>
        </p:txBody>
      </p:sp>
      <p:sp>
        <p:nvSpPr>
          <p:cNvPr id="496" name="Shape 496"/>
          <p:cNvSpPr/>
          <p:nvPr/>
        </p:nvSpPr>
        <p:spPr>
          <a:xfrm>
            <a:off x="7396444" y="2215095"/>
            <a:ext cx="408213" cy="4071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6981"/>
                </a:moveTo>
                <a:lnTo>
                  <a:pt x="113037" y="0"/>
                </a:lnTo>
                <a:lnTo>
                  <a:pt x="59999" y="53031"/>
                </a:lnTo>
                <a:lnTo>
                  <a:pt x="6962" y="0"/>
                </a:lnTo>
                <a:lnTo>
                  <a:pt x="0" y="6981"/>
                </a:lnTo>
                <a:lnTo>
                  <a:pt x="53037" y="60012"/>
                </a:lnTo>
                <a:lnTo>
                  <a:pt x="0" y="113018"/>
                </a:lnTo>
                <a:lnTo>
                  <a:pt x="6962" y="120000"/>
                </a:lnTo>
                <a:lnTo>
                  <a:pt x="59999" y="66968"/>
                </a:lnTo>
                <a:lnTo>
                  <a:pt x="113037" y="120000"/>
                </a:lnTo>
                <a:lnTo>
                  <a:pt x="119999" y="113018"/>
                </a:lnTo>
                <a:lnTo>
                  <a:pt x="66962" y="60012"/>
                </a:lnTo>
                <a:lnTo>
                  <a:pt x="119999" y="69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497" name="Shape 497"/>
          <p:cNvGrpSpPr/>
          <p:nvPr/>
        </p:nvGrpSpPr>
        <p:grpSpPr>
          <a:xfrm>
            <a:off x="4252305" y="2096868"/>
            <a:ext cx="584616" cy="643576"/>
            <a:chOff x="5016501" y="1031875"/>
            <a:chExt cx="692100" cy="761900"/>
          </a:xfrm>
        </p:grpSpPr>
        <p:sp>
          <p:nvSpPr>
            <p:cNvPr id="498" name="Shape 498"/>
            <p:cNvSpPr/>
            <p:nvPr/>
          </p:nvSpPr>
          <p:spPr>
            <a:xfrm>
              <a:off x="5016501" y="1031875"/>
              <a:ext cx="692100" cy="685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276" y="120000"/>
                  </a:moveTo>
                  <a:cubicBezTo>
                    <a:pt x="27096" y="120000"/>
                    <a:pt x="0" y="93333"/>
                    <a:pt x="0" y="60000"/>
                  </a:cubicBezTo>
                  <a:cubicBezTo>
                    <a:pt x="0" y="26666"/>
                    <a:pt x="27096" y="0"/>
                    <a:pt x="60276" y="0"/>
                  </a:cubicBezTo>
                  <a:cubicBezTo>
                    <a:pt x="92903" y="0"/>
                    <a:pt x="120000" y="26666"/>
                    <a:pt x="120000" y="60000"/>
                  </a:cubicBezTo>
                  <a:cubicBezTo>
                    <a:pt x="120000" y="80000"/>
                    <a:pt x="109493" y="100000"/>
                    <a:pt x="93456" y="111111"/>
                  </a:cubicBezTo>
                  <a:cubicBezTo>
                    <a:pt x="92350" y="111666"/>
                    <a:pt x="91244" y="111666"/>
                    <a:pt x="90138" y="110555"/>
                  </a:cubicBezTo>
                  <a:cubicBezTo>
                    <a:pt x="89585" y="109444"/>
                    <a:pt x="90138" y="108333"/>
                    <a:pt x="90691" y="107222"/>
                  </a:cubicBezTo>
                  <a:cubicBezTo>
                    <a:pt x="105622" y="97222"/>
                    <a:pt x="115576" y="78333"/>
                    <a:pt x="115576" y="60000"/>
                  </a:cubicBezTo>
                  <a:cubicBezTo>
                    <a:pt x="115576" y="29444"/>
                    <a:pt x="90691" y="4444"/>
                    <a:pt x="60276" y="4444"/>
                  </a:cubicBezTo>
                  <a:cubicBezTo>
                    <a:pt x="29308" y="4444"/>
                    <a:pt x="4423" y="29444"/>
                    <a:pt x="4423" y="60000"/>
                  </a:cubicBezTo>
                  <a:cubicBezTo>
                    <a:pt x="4423" y="90555"/>
                    <a:pt x="29308" y="115555"/>
                    <a:pt x="60276" y="115555"/>
                  </a:cubicBezTo>
                  <a:cubicBezTo>
                    <a:pt x="61935" y="115555"/>
                    <a:pt x="64147" y="115555"/>
                    <a:pt x="66359" y="115000"/>
                  </a:cubicBezTo>
                  <a:cubicBezTo>
                    <a:pt x="67465" y="115000"/>
                    <a:pt x="68571" y="116111"/>
                    <a:pt x="68571" y="117222"/>
                  </a:cubicBezTo>
                  <a:cubicBezTo>
                    <a:pt x="68571" y="118333"/>
                    <a:pt x="68018" y="119444"/>
                    <a:pt x="66912" y="119444"/>
                  </a:cubicBezTo>
                  <a:cubicBezTo>
                    <a:pt x="64700" y="120000"/>
                    <a:pt x="62488" y="120000"/>
                    <a:pt x="60276" y="1200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>
              <a:off x="5272089" y="1590675"/>
              <a:ext cx="155700" cy="20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244" y="120000"/>
                  </a:moveTo>
                  <a:cubicBezTo>
                    <a:pt x="7346" y="120000"/>
                    <a:pt x="4897" y="118125"/>
                    <a:pt x="2448" y="116250"/>
                  </a:cubicBezTo>
                  <a:cubicBezTo>
                    <a:pt x="0" y="112500"/>
                    <a:pt x="2448" y="108750"/>
                    <a:pt x="4897" y="106875"/>
                  </a:cubicBezTo>
                  <a:cubicBezTo>
                    <a:pt x="93061" y="63750"/>
                    <a:pt x="93061" y="63750"/>
                    <a:pt x="93061" y="63750"/>
                  </a:cubicBezTo>
                  <a:cubicBezTo>
                    <a:pt x="34285" y="13125"/>
                    <a:pt x="34285" y="13125"/>
                    <a:pt x="34285" y="13125"/>
                  </a:cubicBezTo>
                  <a:cubicBezTo>
                    <a:pt x="29387" y="9375"/>
                    <a:pt x="29387" y="3750"/>
                    <a:pt x="34285" y="1875"/>
                  </a:cubicBezTo>
                  <a:cubicBezTo>
                    <a:pt x="39183" y="0"/>
                    <a:pt x="44081" y="0"/>
                    <a:pt x="48979" y="1875"/>
                  </a:cubicBezTo>
                  <a:cubicBezTo>
                    <a:pt x="117551" y="61875"/>
                    <a:pt x="117551" y="61875"/>
                    <a:pt x="117551" y="61875"/>
                  </a:cubicBezTo>
                  <a:cubicBezTo>
                    <a:pt x="117551" y="63750"/>
                    <a:pt x="119999" y="65625"/>
                    <a:pt x="119999" y="67500"/>
                  </a:cubicBezTo>
                  <a:cubicBezTo>
                    <a:pt x="117551" y="69375"/>
                    <a:pt x="117551" y="71250"/>
                    <a:pt x="115102" y="73125"/>
                  </a:cubicBezTo>
                  <a:cubicBezTo>
                    <a:pt x="17142" y="118125"/>
                    <a:pt x="17142" y="118125"/>
                    <a:pt x="17142" y="118125"/>
                  </a:cubicBezTo>
                  <a:cubicBezTo>
                    <a:pt x="14693" y="120000"/>
                    <a:pt x="12244" y="120000"/>
                    <a:pt x="12244" y="1200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00" name="Shape 500"/>
          <p:cNvGrpSpPr/>
          <p:nvPr/>
        </p:nvGrpSpPr>
        <p:grpSpPr>
          <a:xfrm>
            <a:off x="1287865" y="2096864"/>
            <a:ext cx="635555" cy="634257"/>
            <a:chOff x="5430930" y="1173174"/>
            <a:chExt cx="765176" cy="763614"/>
          </a:xfrm>
        </p:grpSpPr>
        <p:sp>
          <p:nvSpPr>
            <p:cNvPr id="501" name="Shape 501"/>
            <p:cNvSpPr/>
            <p:nvPr/>
          </p:nvSpPr>
          <p:spPr>
            <a:xfrm>
              <a:off x="5505542" y="1195399"/>
              <a:ext cx="668400" cy="668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142" y="120000"/>
                  </a:moveTo>
                  <a:cubicBezTo>
                    <a:pt x="20571" y="120000"/>
                    <a:pt x="20000" y="119428"/>
                    <a:pt x="19428" y="119428"/>
                  </a:cubicBezTo>
                  <a:cubicBezTo>
                    <a:pt x="571" y="100571"/>
                    <a:pt x="571" y="100571"/>
                    <a:pt x="571" y="100571"/>
                  </a:cubicBezTo>
                  <a:cubicBezTo>
                    <a:pt x="0" y="99428"/>
                    <a:pt x="0" y="98285"/>
                    <a:pt x="571" y="97142"/>
                  </a:cubicBezTo>
                  <a:cubicBezTo>
                    <a:pt x="97142" y="1142"/>
                    <a:pt x="97142" y="1142"/>
                    <a:pt x="97142" y="1142"/>
                  </a:cubicBezTo>
                  <a:cubicBezTo>
                    <a:pt x="97714" y="0"/>
                    <a:pt x="99428" y="0"/>
                    <a:pt x="100000" y="1142"/>
                  </a:cubicBezTo>
                  <a:cubicBezTo>
                    <a:pt x="101142" y="1714"/>
                    <a:pt x="101142" y="3428"/>
                    <a:pt x="100000" y="4571"/>
                  </a:cubicBezTo>
                  <a:cubicBezTo>
                    <a:pt x="5714" y="98857"/>
                    <a:pt x="5714" y="98857"/>
                    <a:pt x="5714" y="98857"/>
                  </a:cubicBezTo>
                  <a:cubicBezTo>
                    <a:pt x="21142" y="114285"/>
                    <a:pt x="21142" y="114285"/>
                    <a:pt x="21142" y="114285"/>
                  </a:cubicBezTo>
                  <a:cubicBezTo>
                    <a:pt x="115428" y="20000"/>
                    <a:pt x="115428" y="20000"/>
                    <a:pt x="115428" y="20000"/>
                  </a:cubicBezTo>
                  <a:cubicBezTo>
                    <a:pt x="116571" y="18857"/>
                    <a:pt x="118285" y="18857"/>
                    <a:pt x="118857" y="20000"/>
                  </a:cubicBezTo>
                  <a:cubicBezTo>
                    <a:pt x="120000" y="20571"/>
                    <a:pt x="120000" y="22285"/>
                    <a:pt x="118857" y="22857"/>
                  </a:cubicBezTo>
                  <a:cubicBezTo>
                    <a:pt x="22857" y="119428"/>
                    <a:pt x="22857" y="119428"/>
                    <a:pt x="22857" y="119428"/>
                  </a:cubicBezTo>
                  <a:cubicBezTo>
                    <a:pt x="22285" y="119428"/>
                    <a:pt x="21714" y="120000"/>
                    <a:pt x="21142" y="1200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>
              <a:off x="5430930" y="1730388"/>
              <a:ext cx="207900" cy="20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" y="120000"/>
                  </a:moveTo>
                  <a:cubicBezTo>
                    <a:pt x="5538" y="120000"/>
                    <a:pt x="3692" y="120000"/>
                    <a:pt x="1846" y="118153"/>
                  </a:cubicBezTo>
                  <a:cubicBezTo>
                    <a:pt x="0" y="116307"/>
                    <a:pt x="0" y="112615"/>
                    <a:pt x="0" y="108923"/>
                  </a:cubicBezTo>
                  <a:cubicBezTo>
                    <a:pt x="44307" y="5538"/>
                    <a:pt x="44307" y="5538"/>
                    <a:pt x="44307" y="5538"/>
                  </a:cubicBezTo>
                  <a:cubicBezTo>
                    <a:pt x="44307" y="1846"/>
                    <a:pt x="49846" y="0"/>
                    <a:pt x="53538" y="1846"/>
                  </a:cubicBezTo>
                  <a:cubicBezTo>
                    <a:pt x="57230" y="3692"/>
                    <a:pt x="59076" y="7384"/>
                    <a:pt x="57230" y="11076"/>
                  </a:cubicBezTo>
                  <a:cubicBezTo>
                    <a:pt x="20307" y="99692"/>
                    <a:pt x="20307" y="99692"/>
                    <a:pt x="20307" y="99692"/>
                  </a:cubicBezTo>
                  <a:cubicBezTo>
                    <a:pt x="108923" y="62769"/>
                    <a:pt x="108923" y="62769"/>
                    <a:pt x="108923" y="62769"/>
                  </a:cubicBezTo>
                  <a:cubicBezTo>
                    <a:pt x="112615" y="60923"/>
                    <a:pt x="116307" y="62769"/>
                    <a:pt x="118153" y="66461"/>
                  </a:cubicBezTo>
                  <a:cubicBezTo>
                    <a:pt x="120000" y="70153"/>
                    <a:pt x="118153" y="75692"/>
                    <a:pt x="114461" y="75692"/>
                  </a:cubicBezTo>
                  <a:cubicBezTo>
                    <a:pt x="11076" y="120000"/>
                    <a:pt x="11076" y="120000"/>
                    <a:pt x="11076" y="120000"/>
                  </a:cubicBezTo>
                  <a:cubicBezTo>
                    <a:pt x="9230" y="120000"/>
                    <a:pt x="9230" y="120000"/>
                    <a:pt x="7384" y="1200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>
              <a:off x="6043707" y="1173174"/>
              <a:ext cx="152400" cy="152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500" y="120000"/>
                  </a:moveTo>
                  <a:cubicBezTo>
                    <a:pt x="90000" y="120000"/>
                    <a:pt x="87500" y="117500"/>
                    <a:pt x="85000" y="115000"/>
                  </a:cubicBezTo>
                  <a:cubicBezTo>
                    <a:pt x="82500" y="112500"/>
                    <a:pt x="82500" y="105000"/>
                    <a:pt x="85000" y="102500"/>
                  </a:cubicBezTo>
                  <a:cubicBezTo>
                    <a:pt x="95000" y="92500"/>
                    <a:pt x="100000" y="80000"/>
                    <a:pt x="100000" y="67500"/>
                  </a:cubicBezTo>
                  <a:cubicBezTo>
                    <a:pt x="100000" y="55000"/>
                    <a:pt x="95000" y="42500"/>
                    <a:pt x="85000" y="35000"/>
                  </a:cubicBezTo>
                  <a:cubicBezTo>
                    <a:pt x="77500" y="25000"/>
                    <a:pt x="65000" y="20000"/>
                    <a:pt x="52500" y="20000"/>
                  </a:cubicBezTo>
                  <a:cubicBezTo>
                    <a:pt x="40000" y="20000"/>
                    <a:pt x="27500" y="25000"/>
                    <a:pt x="17500" y="35000"/>
                  </a:cubicBezTo>
                  <a:cubicBezTo>
                    <a:pt x="15000" y="37500"/>
                    <a:pt x="7500" y="37500"/>
                    <a:pt x="5000" y="35000"/>
                  </a:cubicBezTo>
                  <a:cubicBezTo>
                    <a:pt x="0" y="30000"/>
                    <a:pt x="0" y="25000"/>
                    <a:pt x="5000" y="20000"/>
                  </a:cubicBezTo>
                  <a:cubicBezTo>
                    <a:pt x="17500" y="7500"/>
                    <a:pt x="35000" y="0"/>
                    <a:pt x="52500" y="0"/>
                  </a:cubicBezTo>
                  <a:cubicBezTo>
                    <a:pt x="70000" y="0"/>
                    <a:pt x="87500" y="7500"/>
                    <a:pt x="100000" y="20000"/>
                  </a:cubicBezTo>
                  <a:cubicBezTo>
                    <a:pt x="112500" y="32500"/>
                    <a:pt x="120000" y="50000"/>
                    <a:pt x="120000" y="67500"/>
                  </a:cubicBezTo>
                  <a:cubicBezTo>
                    <a:pt x="120000" y="85000"/>
                    <a:pt x="112500" y="102500"/>
                    <a:pt x="100000" y="115000"/>
                  </a:cubicBezTo>
                  <a:cubicBezTo>
                    <a:pt x="97500" y="117500"/>
                    <a:pt x="95000" y="120000"/>
                    <a:pt x="92500" y="1200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5992907" y="1246199"/>
              <a:ext cx="130200" cy="13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292" y="120000"/>
                  </a:moveTo>
                  <a:cubicBezTo>
                    <a:pt x="105365" y="120000"/>
                    <a:pt x="102439" y="120000"/>
                    <a:pt x="99512" y="117073"/>
                  </a:cubicBezTo>
                  <a:cubicBezTo>
                    <a:pt x="2926" y="20487"/>
                    <a:pt x="2926" y="20487"/>
                    <a:pt x="2926" y="20487"/>
                  </a:cubicBezTo>
                  <a:cubicBezTo>
                    <a:pt x="0" y="14634"/>
                    <a:pt x="0" y="8780"/>
                    <a:pt x="2926" y="2926"/>
                  </a:cubicBezTo>
                  <a:cubicBezTo>
                    <a:pt x="8780" y="0"/>
                    <a:pt x="14634" y="0"/>
                    <a:pt x="20487" y="2926"/>
                  </a:cubicBezTo>
                  <a:cubicBezTo>
                    <a:pt x="117073" y="99512"/>
                    <a:pt x="117073" y="99512"/>
                    <a:pt x="117073" y="99512"/>
                  </a:cubicBezTo>
                  <a:cubicBezTo>
                    <a:pt x="120000" y="105365"/>
                    <a:pt x="120000" y="111219"/>
                    <a:pt x="117073" y="117073"/>
                  </a:cubicBezTo>
                  <a:cubicBezTo>
                    <a:pt x="114146" y="120000"/>
                    <a:pt x="111219" y="120000"/>
                    <a:pt x="108292" y="1200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/>
          <p:nvPr/>
        </p:nvSpPr>
        <p:spPr>
          <a:xfrm>
            <a:off x="5178413" y="1845136"/>
            <a:ext cx="2500468" cy="7155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0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Easily Build Custom VR Environments</a:t>
            </a:r>
            <a:endParaRPr lang="en" sz="2100" dirty="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29840" y="495300"/>
            <a:ext cx="3361200" cy="526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3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Our </a:t>
            </a:r>
            <a:r>
              <a:rPr lang="en-US" dirty="0">
                <a:solidFill>
                  <a:schemeClr val="accent1"/>
                </a:solidFill>
              </a:rPr>
              <a:t>Solution</a:t>
            </a:r>
            <a:endParaRPr lang="en" dirty="0">
              <a:solidFill>
                <a:schemeClr val="accent1"/>
              </a:solidFill>
            </a:endParaRPr>
          </a:p>
        </p:txBody>
      </p:sp>
      <p:sp>
        <p:nvSpPr>
          <p:cNvPr id="557" name="Shape 557"/>
          <p:cNvSpPr txBox="1"/>
          <p:nvPr/>
        </p:nvSpPr>
        <p:spPr>
          <a:xfrm>
            <a:off x="3597751" y="3570447"/>
            <a:ext cx="2467990" cy="7155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Make Memory Palaces Accessible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6908975" y="3595663"/>
            <a:ext cx="2363805" cy="7155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Make learning fun and engaging</a:t>
            </a:r>
          </a:p>
        </p:txBody>
      </p:sp>
      <p:sp>
        <p:nvSpPr>
          <p:cNvPr id="559" name="Shape 559"/>
          <p:cNvSpPr txBox="1"/>
          <p:nvPr/>
        </p:nvSpPr>
        <p:spPr>
          <a:xfrm>
            <a:off x="744113" y="3082734"/>
            <a:ext cx="1951500" cy="1177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62" name="Shape 562"/>
          <p:cNvGrpSpPr/>
          <p:nvPr/>
        </p:nvGrpSpPr>
        <p:grpSpPr>
          <a:xfrm>
            <a:off x="7740026" y="2752993"/>
            <a:ext cx="701703" cy="705829"/>
            <a:chOff x="1016040" y="3709994"/>
            <a:chExt cx="765299" cy="769800"/>
          </a:xfrm>
        </p:grpSpPr>
        <p:sp>
          <p:nvSpPr>
            <p:cNvPr id="563" name="Shape 563"/>
            <p:cNvSpPr/>
            <p:nvPr/>
          </p:nvSpPr>
          <p:spPr>
            <a:xfrm>
              <a:off x="1016040" y="3709994"/>
              <a:ext cx="765299" cy="769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500" y="120000"/>
                  </a:moveTo>
                  <a:cubicBezTo>
                    <a:pt x="43000" y="120000"/>
                    <a:pt x="40500" y="119008"/>
                    <a:pt x="38500" y="117024"/>
                  </a:cubicBezTo>
                  <a:cubicBezTo>
                    <a:pt x="3000" y="81818"/>
                    <a:pt x="3000" y="81818"/>
                    <a:pt x="3000" y="81818"/>
                  </a:cubicBezTo>
                  <a:cubicBezTo>
                    <a:pt x="1000" y="79834"/>
                    <a:pt x="0" y="77355"/>
                    <a:pt x="0" y="74876"/>
                  </a:cubicBezTo>
                  <a:cubicBezTo>
                    <a:pt x="0" y="72396"/>
                    <a:pt x="1000" y="69917"/>
                    <a:pt x="3000" y="68429"/>
                  </a:cubicBezTo>
                  <a:cubicBezTo>
                    <a:pt x="68000" y="3966"/>
                    <a:pt x="68000" y="3966"/>
                    <a:pt x="68000" y="3966"/>
                  </a:cubicBezTo>
                  <a:cubicBezTo>
                    <a:pt x="71500" y="0"/>
                    <a:pt x="77500" y="0"/>
                    <a:pt x="81500" y="3966"/>
                  </a:cubicBezTo>
                  <a:cubicBezTo>
                    <a:pt x="117000" y="39173"/>
                    <a:pt x="117000" y="39173"/>
                    <a:pt x="117000" y="39173"/>
                  </a:cubicBezTo>
                  <a:cubicBezTo>
                    <a:pt x="119000" y="41157"/>
                    <a:pt x="120000" y="43636"/>
                    <a:pt x="120000" y="46115"/>
                  </a:cubicBezTo>
                  <a:cubicBezTo>
                    <a:pt x="120000" y="48595"/>
                    <a:pt x="119000" y="51074"/>
                    <a:pt x="117000" y="52561"/>
                  </a:cubicBezTo>
                  <a:cubicBezTo>
                    <a:pt x="111000" y="58512"/>
                    <a:pt x="111000" y="58512"/>
                    <a:pt x="111000" y="58512"/>
                  </a:cubicBezTo>
                  <a:cubicBezTo>
                    <a:pt x="108000" y="61983"/>
                    <a:pt x="101500" y="64462"/>
                    <a:pt x="96500" y="63966"/>
                  </a:cubicBezTo>
                  <a:cubicBezTo>
                    <a:pt x="79000" y="62479"/>
                    <a:pt x="79000" y="62479"/>
                    <a:pt x="79000" y="62479"/>
                  </a:cubicBezTo>
                  <a:cubicBezTo>
                    <a:pt x="78000" y="62479"/>
                    <a:pt x="77000" y="61487"/>
                    <a:pt x="77000" y="60495"/>
                  </a:cubicBezTo>
                  <a:cubicBezTo>
                    <a:pt x="77000" y="59008"/>
                    <a:pt x="78000" y="58512"/>
                    <a:pt x="79500" y="58512"/>
                  </a:cubicBezTo>
                  <a:cubicBezTo>
                    <a:pt x="97000" y="60000"/>
                    <a:pt x="97000" y="60000"/>
                    <a:pt x="97000" y="60000"/>
                  </a:cubicBezTo>
                  <a:cubicBezTo>
                    <a:pt x="100500" y="60495"/>
                    <a:pt x="106000" y="58512"/>
                    <a:pt x="108500" y="56033"/>
                  </a:cubicBezTo>
                  <a:cubicBezTo>
                    <a:pt x="114500" y="50082"/>
                    <a:pt x="114500" y="50082"/>
                    <a:pt x="114500" y="50082"/>
                  </a:cubicBezTo>
                  <a:cubicBezTo>
                    <a:pt x="115500" y="49090"/>
                    <a:pt x="116000" y="47603"/>
                    <a:pt x="116000" y="46115"/>
                  </a:cubicBezTo>
                  <a:cubicBezTo>
                    <a:pt x="116000" y="44628"/>
                    <a:pt x="115500" y="43140"/>
                    <a:pt x="114500" y="42148"/>
                  </a:cubicBezTo>
                  <a:cubicBezTo>
                    <a:pt x="78500" y="6446"/>
                    <a:pt x="78500" y="6446"/>
                    <a:pt x="78500" y="6446"/>
                  </a:cubicBezTo>
                  <a:cubicBezTo>
                    <a:pt x="76500" y="4462"/>
                    <a:pt x="73000" y="4462"/>
                    <a:pt x="70500" y="6446"/>
                  </a:cubicBezTo>
                  <a:cubicBezTo>
                    <a:pt x="5500" y="70909"/>
                    <a:pt x="5500" y="70909"/>
                    <a:pt x="5500" y="70909"/>
                  </a:cubicBezTo>
                  <a:cubicBezTo>
                    <a:pt x="4500" y="71900"/>
                    <a:pt x="4000" y="73388"/>
                    <a:pt x="4000" y="74876"/>
                  </a:cubicBezTo>
                  <a:cubicBezTo>
                    <a:pt x="4000" y="76363"/>
                    <a:pt x="4500" y="77851"/>
                    <a:pt x="5500" y="78842"/>
                  </a:cubicBezTo>
                  <a:cubicBezTo>
                    <a:pt x="41500" y="114545"/>
                    <a:pt x="41500" y="114545"/>
                    <a:pt x="41500" y="114545"/>
                  </a:cubicBezTo>
                  <a:cubicBezTo>
                    <a:pt x="43500" y="116528"/>
                    <a:pt x="47500" y="116528"/>
                    <a:pt x="49500" y="114545"/>
                  </a:cubicBezTo>
                  <a:cubicBezTo>
                    <a:pt x="59000" y="104628"/>
                    <a:pt x="59000" y="104628"/>
                    <a:pt x="59000" y="104628"/>
                  </a:cubicBezTo>
                  <a:cubicBezTo>
                    <a:pt x="61500" y="102148"/>
                    <a:pt x="63000" y="97190"/>
                    <a:pt x="62000" y="93719"/>
                  </a:cubicBezTo>
                  <a:cubicBezTo>
                    <a:pt x="58000" y="79834"/>
                    <a:pt x="58000" y="79834"/>
                    <a:pt x="58000" y="79834"/>
                  </a:cubicBezTo>
                  <a:cubicBezTo>
                    <a:pt x="58000" y="78842"/>
                    <a:pt x="58500" y="77851"/>
                    <a:pt x="59500" y="77355"/>
                  </a:cubicBezTo>
                  <a:cubicBezTo>
                    <a:pt x="60500" y="77355"/>
                    <a:pt x="61500" y="77851"/>
                    <a:pt x="62000" y="78842"/>
                  </a:cubicBezTo>
                  <a:cubicBezTo>
                    <a:pt x="66000" y="92727"/>
                    <a:pt x="66000" y="92727"/>
                    <a:pt x="66000" y="92727"/>
                  </a:cubicBezTo>
                  <a:cubicBezTo>
                    <a:pt x="67000" y="97685"/>
                    <a:pt x="65500" y="104132"/>
                    <a:pt x="62000" y="107603"/>
                  </a:cubicBezTo>
                  <a:cubicBezTo>
                    <a:pt x="52000" y="117024"/>
                    <a:pt x="52000" y="117024"/>
                    <a:pt x="52000" y="117024"/>
                  </a:cubicBezTo>
                  <a:cubicBezTo>
                    <a:pt x="50500" y="119008"/>
                    <a:pt x="48000" y="120000"/>
                    <a:pt x="455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4" name="Shape 564"/>
            <p:cNvSpPr/>
            <p:nvPr/>
          </p:nvSpPr>
          <p:spPr>
            <a:xfrm>
              <a:off x="1181141" y="4135446"/>
              <a:ext cx="128700" cy="12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" y="120000"/>
                  </a:moveTo>
                  <a:cubicBezTo>
                    <a:pt x="9000" y="120000"/>
                    <a:pt x="6000" y="120000"/>
                    <a:pt x="3000" y="117000"/>
                  </a:cubicBezTo>
                  <a:cubicBezTo>
                    <a:pt x="0" y="111000"/>
                    <a:pt x="0" y="105000"/>
                    <a:pt x="3000" y="99000"/>
                  </a:cubicBezTo>
                  <a:cubicBezTo>
                    <a:pt x="99000" y="3000"/>
                    <a:pt x="99000" y="3000"/>
                    <a:pt x="99000" y="3000"/>
                  </a:cubicBezTo>
                  <a:cubicBezTo>
                    <a:pt x="105000" y="0"/>
                    <a:pt x="111000" y="0"/>
                    <a:pt x="117000" y="3000"/>
                  </a:cubicBezTo>
                  <a:cubicBezTo>
                    <a:pt x="120000" y="9000"/>
                    <a:pt x="120000" y="15000"/>
                    <a:pt x="117000" y="21000"/>
                  </a:cubicBezTo>
                  <a:cubicBezTo>
                    <a:pt x="21000" y="117000"/>
                    <a:pt x="21000" y="117000"/>
                    <a:pt x="21000" y="117000"/>
                  </a:cubicBezTo>
                  <a:cubicBezTo>
                    <a:pt x="18000" y="120000"/>
                    <a:pt x="15000" y="120000"/>
                    <a:pt x="12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5" name="Shape 565"/>
            <p:cNvSpPr/>
            <p:nvPr/>
          </p:nvSpPr>
          <p:spPr>
            <a:xfrm>
              <a:off x="1181141" y="4135446"/>
              <a:ext cx="128700" cy="12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00" y="120000"/>
                  </a:moveTo>
                  <a:cubicBezTo>
                    <a:pt x="105000" y="120000"/>
                    <a:pt x="102000" y="120000"/>
                    <a:pt x="99000" y="117000"/>
                  </a:cubicBezTo>
                  <a:cubicBezTo>
                    <a:pt x="3000" y="21000"/>
                    <a:pt x="3000" y="21000"/>
                    <a:pt x="3000" y="21000"/>
                  </a:cubicBezTo>
                  <a:cubicBezTo>
                    <a:pt x="0" y="15000"/>
                    <a:pt x="0" y="9000"/>
                    <a:pt x="3000" y="3000"/>
                  </a:cubicBezTo>
                  <a:cubicBezTo>
                    <a:pt x="9000" y="0"/>
                    <a:pt x="15000" y="0"/>
                    <a:pt x="21000" y="3000"/>
                  </a:cubicBezTo>
                  <a:cubicBezTo>
                    <a:pt x="117000" y="99000"/>
                    <a:pt x="117000" y="99000"/>
                    <a:pt x="117000" y="99000"/>
                  </a:cubicBezTo>
                  <a:cubicBezTo>
                    <a:pt x="120000" y="105000"/>
                    <a:pt x="120000" y="111000"/>
                    <a:pt x="117000" y="117000"/>
                  </a:cubicBezTo>
                  <a:cubicBezTo>
                    <a:pt x="114000" y="120000"/>
                    <a:pt x="111000" y="120000"/>
                    <a:pt x="108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1385930" y="4084646"/>
              <a:ext cx="149100" cy="14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12" y="120000"/>
                  </a:moveTo>
                  <a:cubicBezTo>
                    <a:pt x="7659" y="120000"/>
                    <a:pt x="5106" y="117446"/>
                    <a:pt x="2553" y="114893"/>
                  </a:cubicBezTo>
                  <a:cubicBezTo>
                    <a:pt x="0" y="112340"/>
                    <a:pt x="0" y="104680"/>
                    <a:pt x="2553" y="102127"/>
                  </a:cubicBezTo>
                  <a:cubicBezTo>
                    <a:pt x="102127" y="2553"/>
                    <a:pt x="102127" y="2553"/>
                    <a:pt x="102127" y="2553"/>
                  </a:cubicBezTo>
                  <a:cubicBezTo>
                    <a:pt x="104680" y="0"/>
                    <a:pt x="112340" y="0"/>
                    <a:pt x="114893" y="2553"/>
                  </a:cubicBezTo>
                  <a:cubicBezTo>
                    <a:pt x="120000" y="7659"/>
                    <a:pt x="120000" y="12765"/>
                    <a:pt x="114893" y="17872"/>
                  </a:cubicBezTo>
                  <a:cubicBezTo>
                    <a:pt x="17872" y="114893"/>
                    <a:pt x="17872" y="114893"/>
                    <a:pt x="17872" y="114893"/>
                  </a:cubicBezTo>
                  <a:cubicBezTo>
                    <a:pt x="15319" y="117446"/>
                    <a:pt x="12765" y="120000"/>
                    <a:pt x="10212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7" name="Shape 567"/>
            <p:cNvSpPr/>
            <p:nvPr/>
          </p:nvSpPr>
          <p:spPr>
            <a:xfrm>
              <a:off x="1436730" y="3881444"/>
              <a:ext cx="50700" cy="50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8" name="Shape 568"/>
            <p:cNvSpPr/>
            <p:nvPr/>
          </p:nvSpPr>
          <p:spPr>
            <a:xfrm>
              <a:off x="1538332" y="3881444"/>
              <a:ext cx="50700" cy="50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9" name="Shape 569"/>
            <p:cNvSpPr/>
            <p:nvPr/>
          </p:nvSpPr>
          <p:spPr>
            <a:xfrm>
              <a:off x="1436730" y="3983044"/>
              <a:ext cx="50700" cy="50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0" name="Shape 570"/>
            <p:cNvSpPr/>
            <p:nvPr/>
          </p:nvSpPr>
          <p:spPr>
            <a:xfrm>
              <a:off x="1538332" y="3983044"/>
              <a:ext cx="50700" cy="50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71" name="Shape 571"/>
          <p:cNvGrpSpPr/>
          <p:nvPr/>
        </p:nvGrpSpPr>
        <p:grpSpPr>
          <a:xfrm>
            <a:off x="6107807" y="1021500"/>
            <a:ext cx="641681" cy="640421"/>
            <a:chOff x="1225625" y="-1625592"/>
            <a:chExt cx="765090" cy="763587"/>
          </a:xfrm>
        </p:grpSpPr>
        <p:sp>
          <p:nvSpPr>
            <p:cNvPr id="572" name="Shape 572"/>
            <p:cNvSpPr/>
            <p:nvPr/>
          </p:nvSpPr>
          <p:spPr>
            <a:xfrm>
              <a:off x="1760616" y="-1625592"/>
              <a:ext cx="230100" cy="228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6666" y="120000"/>
                    <a:pt x="0" y="93333"/>
                    <a:pt x="0" y="60000"/>
                  </a:cubicBezTo>
                  <a:cubicBezTo>
                    <a:pt x="0" y="26666"/>
                    <a:pt x="26666" y="0"/>
                    <a:pt x="60000" y="0"/>
                  </a:cubicBezTo>
                  <a:cubicBezTo>
                    <a:pt x="93333" y="0"/>
                    <a:pt x="120000" y="26666"/>
                    <a:pt x="120000" y="60000"/>
                  </a:cubicBezTo>
                  <a:cubicBezTo>
                    <a:pt x="120000" y="93333"/>
                    <a:pt x="93333" y="120000"/>
                    <a:pt x="60000" y="120000"/>
                  </a:cubicBezTo>
                  <a:close/>
                  <a:moveTo>
                    <a:pt x="60000" y="13333"/>
                  </a:moveTo>
                  <a:cubicBezTo>
                    <a:pt x="35000" y="13333"/>
                    <a:pt x="13333" y="35000"/>
                    <a:pt x="13333" y="60000"/>
                  </a:cubicBezTo>
                  <a:cubicBezTo>
                    <a:pt x="13333" y="85000"/>
                    <a:pt x="35000" y="106666"/>
                    <a:pt x="60000" y="106666"/>
                  </a:cubicBezTo>
                  <a:cubicBezTo>
                    <a:pt x="85000" y="106666"/>
                    <a:pt x="106666" y="85000"/>
                    <a:pt x="106666" y="60000"/>
                  </a:cubicBezTo>
                  <a:cubicBezTo>
                    <a:pt x="106666" y="35000"/>
                    <a:pt x="85000" y="13333"/>
                    <a:pt x="60000" y="13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1760616" y="-1090604"/>
              <a:ext cx="230100" cy="228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6666" y="120000"/>
                    <a:pt x="0" y="93333"/>
                    <a:pt x="0" y="60000"/>
                  </a:cubicBezTo>
                  <a:cubicBezTo>
                    <a:pt x="0" y="26666"/>
                    <a:pt x="26666" y="0"/>
                    <a:pt x="60000" y="0"/>
                  </a:cubicBezTo>
                  <a:cubicBezTo>
                    <a:pt x="93333" y="0"/>
                    <a:pt x="120000" y="26666"/>
                    <a:pt x="120000" y="60000"/>
                  </a:cubicBezTo>
                  <a:cubicBezTo>
                    <a:pt x="120000" y="93333"/>
                    <a:pt x="93333" y="120000"/>
                    <a:pt x="60000" y="120000"/>
                  </a:cubicBezTo>
                  <a:close/>
                  <a:moveTo>
                    <a:pt x="60000" y="13333"/>
                  </a:moveTo>
                  <a:cubicBezTo>
                    <a:pt x="35000" y="13333"/>
                    <a:pt x="13333" y="35000"/>
                    <a:pt x="13333" y="60000"/>
                  </a:cubicBezTo>
                  <a:cubicBezTo>
                    <a:pt x="13333" y="85000"/>
                    <a:pt x="35000" y="106666"/>
                    <a:pt x="60000" y="106666"/>
                  </a:cubicBezTo>
                  <a:cubicBezTo>
                    <a:pt x="85000" y="106666"/>
                    <a:pt x="106666" y="85000"/>
                    <a:pt x="106666" y="60000"/>
                  </a:cubicBezTo>
                  <a:cubicBezTo>
                    <a:pt x="106666" y="35000"/>
                    <a:pt x="85000" y="13333"/>
                    <a:pt x="60000" y="13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4" name="Shape 574"/>
            <p:cNvSpPr/>
            <p:nvPr/>
          </p:nvSpPr>
          <p:spPr>
            <a:xfrm>
              <a:off x="1225625" y="-1358892"/>
              <a:ext cx="230100" cy="230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26666" y="120000"/>
                    <a:pt x="0" y="93333"/>
                    <a:pt x="0" y="60000"/>
                  </a:cubicBezTo>
                  <a:cubicBezTo>
                    <a:pt x="0" y="26666"/>
                    <a:pt x="26666" y="0"/>
                    <a:pt x="60000" y="0"/>
                  </a:cubicBezTo>
                  <a:cubicBezTo>
                    <a:pt x="93333" y="0"/>
                    <a:pt x="120000" y="26666"/>
                    <a:pt x="120000" y="60000"/>
                  </a:cubicBezTo>
                  <a:cubicBezTo>
                    <a:pt x="120000" y="93333"/>
                    <a:pt x="93333" y="120000"/>
                    <a:pt x="60000" y="120000"/>
                  </a:cubicBezTo>
                  <a:close/>
                  <a:moveTo>
                    <a:pt x="60000" y="13333"/>
                  </a:moveTo>
                  <a:cubicBezTo>
                    <a:pt x="35000" y="13333"/>
                    <a:pt x="13333" y="35000"/>
                    <a:pt x="13333" y="60000"/>
                  </a:cubicBezTo>
                  <a:cubicBezTo>
                    <a:pt x="13333" y="85000"/>
                    <a:pt x="35000" y="106666"/>
                    <a:pt x="60000" y="106666"/>
                  </a:cubicBezTo>
                  <a:cubicBezTo>
                    <a:pt x="85000" y="106666"/>
                    <a:pt x="106666" y="85000"/>
                    <a:pt x="106666" y="60000"/>
                  </a:cubicBezTo>
                  <a:cubicBezTo>
                    <a:pt x="106666" y="35000"/>
                    <a:pt x="85000" y="13333"/>
                    <a:pt x="60000" y="13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1417713" y="-1479542"/>
              <a:ext cx="380999" cy="20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00" y="120000"/>
                  </a:moveTo>
                  <a:cubicBezTo>
                    <a:pt x="3000" y="120000"/>
                    <a:pt x="2000" y="118125"/>
                    <a:pt x="1000" y="114375"/>
                  </a:cubicBezTo>
                  <a:cubicBezTo>
                    <a:pt x="0" y="112500"/>
                    <a:pt x="1000" y="106875"/>
                    <a:pt x="3000" y="105000"/>
                  </a:cubicBezTo>
                  <a:cubicBezTo>
                    <a:pt x="114000" y="1875"/>
                    <a:pt x="114000" y="1875"/>
                    <a:pt x="114000" y="1875"/>
                  </a:cubicBezTo>
                  <a:cubicBezTo>
                    <a:pt x="116000" y="0"/>
                    <a:pt x="118000" y="1875"/>
                    <a:pt x="119000" y="5625"/>
                  </a:cubicBezTo>
                  <a:cubicBezTo>
                    <a:pt x="120000" y="9375"/>
                    <a:pt x="119000" y="13125"/>
                    <a:pt x="117000" y="15000"/>
                  </a:cubicBezTo>
                  <a:cubicBezTo>
                    <a:pt x="6000" y="118125"/>
                    <a:pt x="6000" y="118125"/>
                    <a:pt x="6000" y="118125"/>
                  </a:cubicBezTo>
                  <a:cubicBezTo>
                    <a:pt x="6000" y="120000"/>
                    <a:pt x="5000" y="120000"/>
                    <a:pt x="5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1417713" y="-1212841"/>
              <a:ext cx="380999" cy="20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120000"/>
                  </a:moveTo>
                  <a:cubicBezTo>
                    <a:pt x="115000" y="120000"/>
                    <a:pt x="114000" y="120000"/>
                    <a:pt x="114000" y="118125"/>
                  </a:cubicBezTo>
                  <a:cubicBezTo>
                    <a:pt x="3000" y="15000"/>
                    <a:pt x="3000" y="15000"/>
                    <a:pt x="3000" y="15000"/>
                  </a:cubicBezTo>
                  <a:cubicBezTo>
                    <a:pt x="1000" y="13125"/>
                    <a:pt x="0" y="9375"/>
                    <a:pt x="1000" y="5625"/>
                  </a:cubicBezTo>
                  <a:cubicBezTo>
                    <a:pt x="2000" y="1875"/>
                    <a:pt x="4000" y="0"/>
                    <a:pt x="6000" y="1875"/>
                  </a:cubicBezTo>
                  <a:cubicBezTo>
                    <a:pt x="117000" y="105000"/>
                    <a:pt x="117000" y="105000"/>
                    <a:pt x="117000" y="105000"/>
                  </a:cubicBezTo>
                  <a:cubicBezTo>
                    <a:pt x="119000" y="106875"/>
                    <a:pt x="120000" y="112500"/>
                    <a:pt x="119000" y="114375"/>
                  </a:cubicBezTo>
                  <a:cubicBezTo>
                    <a:pt x="118000" y="118125"/>
                    <a:pt x="117000" y="120000"/>
                    <a:pt x="115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77" name="Shape 577"/>
          <p:cNvGrpSpPr/>
          <p:nvPr/>
        </p:nvGrpSpPr>
        <p:grpSpPr>
          <a:xfrm>
            <a:off x="4494348" y="2746816"/>
            <a:ext cx="674797" cy="667768"/>
            <a:chOff x="1134411" y="-1739898"/>
            <a:chExt cx="771637" cy="763600"/>
          </a:xfrm>
        </p:grpSpPr>
        <p:sp>
          <p:nvSpPr>
            <p:cNvPr id="578" name="Shape 578"/>
            <p:cNvSpPr/>
            <p:nvPr/>
          </p:nvSpPr>
          <p:spPr>
            <a:xfrm>
              <a:off x="1624949" y="-1739898"/>
              <a:ext cx="281100" cy="279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57272" y="120000"/>
                    <a:pt x="54545" y="117272"/>
                    <a:pt x="54545" y="114545"/>
                  </a:cubicBezTo>
                  <a:cubicBezTo>
                    <a:pt x="54545" y="110454"/>
                    <a:pt x="57272" y="109090"/>
                    <a:pt x="60000" y="109090"/>
                  </a:cubicBezTo>
                  <a:cubicBezTo>
                    <a:pt x="87272" y="109090"/>
                    <a:pt x="109090" y="85909"/>
                    <a:pt x="109090" y="60000"/>
                  </a:cubicBezTo>
                  <a:cubicBezTo>
                    <a:pt x="109090" y="32727"/>
                    <a:pt x="87272" y="10909"/>
                    <a:pt x="60000" y="10909"/>
                  </a:cubicBezTo>
                  <a:cubicBezTo>
                    <a:pt x="34090" y="10909"/>
                    <a:pt x="10909" y="32727"/>
                    <a:pt x="10909" y="60000"/>
                  </a:cubicBezTo>
                  <a:cubicBezTo>
                    <a:pt x="10909" y="62727"/>
                    <a:pt x="9545" y="65454"/>
                    <a:pt x="5454" y="65454"/>
                  </a:cubicBezTo>
                  <a:cubicBezTo>
                    <a:pt x="2727" y="65454"/>
                    <a:pt x="0" y="62727"/>
                    <a:pt x="0" y="60000"/>
                  </a:cubicBezTo>
                  <a:cubicBezTo>
                    <a:pt x="0" y="27272"/>
                    <a:pt x="27272" y="0"/>
                    <a:pt x="60000" y="0"/>
                  </a:cubicBezTo>
                  <a:cubicBezTo>
                    <a:pt x="92727" y="0"/>
                    <a:pt x="120000" y="27272"/>
                    <a:pt x="120000" y="60000"/>
                  </a:cubicBezTo>
                  <a:cubicBezTo>
                    <a:pt x="120000" y="92727"/>
                    <a:pt x="92727" y="120000"/>
                    <a:pt x="6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>
              <a:off x="1134411" y="-1727198"/>
              <a:ext cx="765300" cy="750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500" y="120000"/>
                  </a:moveTo>
                  <a:cubicBezTo>
                    <a:pt x="57000" y="120000"/>
                    <a:pt x="54500" y="118983"/>
                    <a:pt x="52500" y="116949"/>
                  </a:cubicBezTo>
                  <a:cubicBezTo>
                    <a:pt x="4000" y="67627"/>
                    <a:pt x="4000" y="67627"/>
                    <a:pt x="4000" y="67627"/>
                  </a:cubicBezTo>
                  <a:cubicBezTo>
                    <a:pt x="0" y="64067"/>
                    <a:pt x="0" y="57457"/>
                    <a:pt x="4000" y="53389"/>
                  </a:cubicBezTo>
                  <a:cubicBezTo>
                    <a:pt x="12500" y="45254"/>
                    <a:pt x="12500" y="45254"/>
                    <a:pt x="12500" y="45254"/>
                  </a:cubicBezTo>
                  <a:cubicBezTo>
                    <a:pt x="14500" y="43220"/>
                    <a:pt x="17000" y="42203"/>
                    <a:pt x="19000" y="42711"/>
                  </a:cubicBezTo>
                  <a:cubicBezTo>
                    <a:pt x="21500" y="43220"/>
                    <a:pt x="23500" y="44745"/>
                    <a:pt x="24500" y="47288"/>
                  </a:cubicBezTo>
                  <a:cubicBezTo>
                    <a:pt x="24500" y="47796"/>
                    <a:pt x="30000" y="58983"/>
                    <a:pt x="39500" y="58983"/>
                  </a:cubicBezTo>
                  <a:cubicBezTo>
                    <a:pt x="49000" y="58983"/>
                    <a:pt x="57000" y="50338"/>
                    <a:pt x="57000" y="40169"/>
                  </a:cubicBezTo>
                  <a:cubicBezTo>
                    <a:pt x="57000" y="30508"/>
                    <a:pt x="46000" y="25423"/>
                    <a:pt x="46000" y="25423"/>
                  </a:cubicBezTo>
                  <a:cubicBezTo>
                    <a:pt x="43000" y="24406"/>
                    <a:pt x="41500" y="22372"/>
                    <a:pt x="41000" y="19830"/>
                  </a:cubicBezTo>
                  <a:cubicBezTo>
                    <a:pt x="40500" y="17288"/>
                    <a:pt x="41500" y="15254"/>
                    <a:pt x="43500" y="13220"/>
                  </a:cubicBezTo>
                  <a:cubicBezTo>
                    <a:pt x="52000" y="3050"/>
                    <a:pt x="52000" y="3050"/>
                    <a:pt x="52000" y="3050"/>
                  </a:cubicBezTo>
                  <a:cubicBezTo>
                    <a:pt x="54000" y="1016"/>
                    <a:pt x="56500" y="0"/>
                    <a:pt x="59500" y="0"/>
                  </a:cubicBezTo>
                  <a:cubicBezTo>
                    <a:pt x="59500" y="0"/>
                    <a:pt x="59500" y="0"/>
                    <a:pt x="59500" y="0"/>
                  </a:cubicBezTo>
                  <a:cubicBezTo>
                    <a:pt x="62000" y="0"/>
                    <a:pt x="64500" y="1016"/>
                    <a:pt x="66500" y="3050"/>
                  </a:cubicBezTo>
                  <a:cubicBezTo>
                    <a:pt x="80500" y="18813"/>
                    <a:pt x="80500" y="18813"/>
                    <a:pt x="80500" y="18813"/>
                  </a:cubicBezTo>
                  <a:cubicBezTo>
                    <a:pt x="81500" y="19830"/>
                    <a:pt x="81500" y="20847"/>
                    <a:pt x="80500" y="21864"/>
                  </a:cubicBezTo>
                  <a:cubicBezTo>
                    <a:pt x="80000" y="22372"/>
                    <a:pt x="78500" y="22372"/>
                    <a:pt x="78000" y="21355"/>
                  </a:cubicBezTo>
                  <a:cubicBezTo>
                    <a:pt x="63500" y="5593"/>
                    <a:pt x="63500" y="5593"/>
                    <a:pt x="63500" y="5593"/>
                  </a:cubicBezTo>
                  <a:cubicBezTo>
                    <a:pt x="62500" y="4576"/>
                    <a:pt x="61000" y="4067"/>
                    <a:pt x="59500" y="4067"/>
                  </a:cubicBezTo>
                  <a:cubicBezTo>
                    <a:pt x="59500" y="4067"/>
                    <a:pt x="59500" y="4067"/>
                    <a:pt x="59500" y="4067"/>
                  </a:cubicBezTo>
                  <a:cubicBezTo>
                    <a:pt x="58000" y="4067"/>
                    <a:pt x="56500" y="4576"/>
                    <a:pt x="55000" y="5593"/>
                  </a:cubicBezTo>
                  <a:cubicBezTo>
                    <a:pt x="46500" y="15762"/>
                    <a:pt x="46500" y="15762"/>
                    <a:pt x="46500" y="15762"/>
                  </a:cubicBezTo>
                  <a:cubicBezTo>
                    <a:pt x="45500" y="16779"/>
                    <a:pt x="45000" y="18305"/>
                    <a:pt x="45000" y="19322"/>
                  </a:cubicBezTo>
                  <a:cubicBezTo>
                    <a:pt x="45000" y="20338"/>
                    <a:pt x="46000" y="20847"/>
                    <a:pt x="47500" y="21864"/>
                  </a:cubicBezTo>
                  <a:cubicBezTo>
                    <a:pt x="48000" y="21864"/>
                    <a:pt x="61000" y="27966"/>
                    <a:pt x="61000" y="40169"/>
                  </a:cubicBezTo>
                  <a:cubicBezTo>
                    <a:pt x="61000" y="52881"/>
                    <a:pt x="51500" y="63050"/>
                    <a:pt x="39500" y="63050"/>
                  </a:cubicBezTo>
                  <a:cubicBezTo>
                    <a:pt x="27500" y="63050"/>
                    <a:pt x="21500" y="49830"/>
                    <a:pt x="21000" y="49322"/>
                  </a:cubicBezTo>
                  <a:cubicBezTo>
                    <a:pt x="20500" y="47796"/>
                    <a:pt x="19500" y="46779"/>
                    <a:pt x="18500" y="46779"/>
                  </a:cubicBezTo>
                  <a:cubicBezTo>
                    <a:pt x="17500" y="46779"/>
                    <a:pt x="16500" y="47288"/>
                    <a:pt x="15500" y="48305"/>
                  </a:cubicBezTo>
                  <a:cubicBezTo>
                    <a:pt x="6500" y="56440"/>
                    <a:pt x="6500" y="56440"/>
                    <a:pt x="6500" y="56440"/>
                  </a:cubicBezTo>
                  <a:cubicBezTo>
                    <a:pt x="4500" y="58983"/>
                    <a:pt x="4500" y="62542"/>
                    <a:pt x="6500" y="65084"/>
                  </a:cubicBezTo>
                  <a:cubicBezTo>
                    <a:pt x="55000" y="114406"/>
                    <a:pt x="55000" y="114406"/>
                    <a:pt x="55000" y="114406"/>
                  </a:cubicBezTo>
                  <a:cubicBezTo>
                    <a:pt x="57500" y="116440"/>
                    <a:pt x="61000" y="116440"/>
                    <a:pt x="63500" y="114406"/>
                  </a:cubicBezTo>
                  <a:cubicBezTo>
                    <a:pt x="113500" y="65084"/>
                    <a:pt x="113500" y="65084"/>
                    <a:pt x="113500" y="65084"/>
                  </a:cubicBezTo>
                  <a:cubicBezTo>
                    <a:pt x="115500" y="62542"/>
                    <a:pt x="115500" y="58983"/>
                    <a:pt x="113500" y="56440"/>
                  </a:cubicBezTo>
                  <a:cubicBezTo>
                    <a:pt x="98000" y="41694"/>
                    <a:pt x="98000" y="41694"/>
                    <a:pt x="98000" y="41694"/>
                  </a:cubicBezTo>
                  <a:cubicBezTo>
                    <a:pt x="97000" y="41186"/>
                    <a:pt x="97000" y="39661"/>
                    <a:pt x="97500" y="39152"/>
                  </a:cubicBezTo>
                  <a:cubicBezTo>
                    <a:pt x="98500" y="38135"/>
                    <a:pt x="99500" y="38135"/>
                    <a:pt x="100500" y="39152"/>
                  </a:cubicBezTo>
                  <a:cubicBezTo>
                    <a:pt x="116000" y="53389"/>
                    <a:pt x="116000" y="53389"/>
                    <a:pt x="116000" y="53389"/>
                  </a:cubicBezTo>
                  <a:cubicBezTo>
                    <a:pt x="120000" y="57457"/>
                    <a:pt x="120000" y="64067"/>
                    <a:pt x="116000" y="67627"/>
                  </a:cubicBezTo>
                  <a:cubicBezTo>
                    <a:pt x="66500" y="116949"/>
                    <a:pt x="66500" y="116949"/>
                    <a:pt x="66500" y="116949"/>
                  </a:cubicBezTo>
                  <a:cubicBezTo>
                    <a:pt x="64500" y="118983"/>
                    <a:pt x="62000" y="120000"/>
                    <a:pt x="595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8" name="Shape 548"/>
          <p:cNvSpPr txBox="1"/>
          <p:nvPr/>
        </p:nvSpPr>
        <p:spPr>
          <a:xfrm>
            <a:off x="195416" y="2222288"/>
            <a:ext cx="3396792" cy="14223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VR </a:t>
            </a:r>
            <a:r>
              <a:rPr lang="en" sz="36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Memory Palace creation platform</a:t>
            </a:r>
            <a:endParaRPr lang="en" sz="4100" b="1" dirty="0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7451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/>
          <p:nvPr/>
        </p:nvSpPr>
        <p:spPr>
          <a:xfrm>
            <a:off x="401885" y="3102173"/>
            <a:ext cx="1160999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Create demo environments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85" name="Shape 585"/>
          <p:cNvGrpSpPr/>
          <p:nvPr/>
        </p:nvGrpSpPr>
        <p:grpSpPr>
          <a:xfrm>
            <a:off x="2423814" y="2046087"/>
            <a:ext cx="708424" cy="708424"/>
            <a:chOff x="3173014" y="2956716"/>
            <a:chExt cx="944566" cy="944566"/>
          </a:xfrm>
        </p:grpSpPr>
        <p:sp>
          <p:nvSpPr>
            <p:cNvPr id="586" name="Shape 586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</a:t>
              </a:r>
            </a:p>
          </p:txBody>
        </p:sp>
      </p:grpSp>
      <p:grpSp>
        <p:nvGrpSpPr>
          <p:cNvPr id="588" name="Shape 588"/>
          <p:cNvGrpSpPr/>
          <p:nvPr/>
        </p:nvGrpSpPr>
        <p:grpSpPr>
          <a:xfrm>
            <a:off x="628172" y="2046087"/>
            <a:ext cx="708424" cy="708424"/>
            <a:chOff x="3173014" y="2956716"/>
            <a:chExt cx="944566" cy="944566"/>
          </a:xfrm>
        </p:grpSpPr>
        <p:sp>
          <p:nvSpPr>
            <p:cNvPr id="589" name="Shape 589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</a:t>
              </a:r>
            </a:p>
          </p:txBody>
        </p:sp>
      </p:grpSp>
      <p:grpSp>
        <p:nvGrpSpPr>
          <p:cNvPr id="591" name="Shape 591"/>
          <p:cNvGrpSpPr/>
          <p:nvPr/>
        </p:nvGrpSpPr>
        <p:grpSpPr>
          <a:xfrm>
            <a:off x="4217787" y="2046087"/>
            <a:ext cx="708424" cy="708424"/>
            <a:chOff x="3173014" y="2956716"/>
            <a:chExt cx="944566" cy="944566"/>
          </a:xfrm>
        </p:grpSpPr>
        <p:sp>
          <p:nvSpPr>
            <p:cNvPr id="592" name="Shape 592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</a:t>
              </a:r>
            </a:p>
          </p:txBody>
        </p:sp>
      </p:grpSp>
      <p:grpSp>
        <p:nvGrpSpPr>
          <p:cNvPr id="594" name="Shape 594"/>
          <p:cNvGrpSpPr/>
          <p:nvPr/>
        </p:nvGrpSpPr>
        <p:grpSpPr>
          <a:xfrm>
            <a:off x="6011761" y="2046087"/>
            <a:ext cx="708424" cy="708424"/>
            <a:chOff x="3173014" y="2956716"/>
            <a:chExt cx="944566" cy="944566"/>
          </a:xfrm>
        </p:grpSpPr>
        <p:sp>
          <p:nvSpPr>
            <p:cNvPr id="595" name="Shape 595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4</a:t>
              </a:r>
            </a:p>
          </p:txBody>
        </p:sp>
      </p:grpSp>
      <p:grpSp>
        <p:nvGrpSpPr>
          <p:cNvPr id="597" name="Shape 597"/>
          <p:cNvGrpSpPr/>
          <p:nvPr/>
        </p:nvGrpSpPr>
        <p:grpSpPr>
          <a:xfrm>
            <a:off x="7805735" y="2046087"/>
            <a:ext cx="708424" cy="708424"/>
            <a:chOff x="3173014" y="2956716"/>
            <a:chExt cx="944566" cy="944566"/>
          </a:xfrm>
        </p:grpSpPr>
        <p:sp>
          <p:nvSpPr>
            <p:cNvPr id="598" name="Shape 598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9" name="Shape 599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5</a:t>
              </a:r>
            </a:p>
          </p:txBody>
        </p:sp>
      </p:grpSp>
      <p:sp>
        <p:nvSpPr>
          <p:cNvPr id="600" name="Shape 600"/>
          <p:cNvSpPr txBox="1"/>
          <p:nvPr/>
        </p:nvSpPr>
        <p:spPr>
          <a:xfrm>
            <a:off x="2206713" y="3102173"/>
            <a:ext cx="1160999" cy="5310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Build web-based editor</a:t>
            </a:r>
            <a:endParaRPr lang="en" sz="1500" b="1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1" name="Shape 601"/>
          <p:cNvSpPr txBox="1"/>
          <p:nvPr/>
        </p:nvSpPr>
        <p:spPr>
          <a:xfrm>
            <a:off x="3989831" y="3102173"/>
            <a:ext cx="1184842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Test on all demographics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2" name="Shape 602"/>
          <p:cNvSpPr txBox="1"/>
          <p:nvPr/>
        </p:nvSpPr>
        <p:spPr>
          <a:xfrm>
            <a:off x="5578868" y="3102173"/>
            <a:ext cx="1520576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Iteratively improve product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3" name="Shape 603"/>
          <p:cNvSpPr txBox="1"/>
          <p:nvPr/>
        </p:nvSpPr>
        <p:spPr>
          <a:xfrm>
            <a:off x="7577777" y="3102173"/>
            <a:ext cx="1401836" cy="5310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Validate premise, release public beta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04" name="Shape 604"/>
          <p:cNvCxnSpPr>
            <a:stCxn id="590" idx="6"/>
            <a:endCxn id="587" idx="2"/>
          </p:cNvCxnSpPr>
          <p:nvPr/>
        </p:nvCxnSpPr>
        <p:spPr>
          <a:xfrm>
            <a:off x="1336596" y="2400299"/>
            <a:ext cx="1087218" cy="0"/>
          </a:xfrm>
          <a:prstGeom prst="straightConnector1">
            <a:avLst/>
          </a:prstGeom>
          <a:noFill/>
          <a:ln w="28575" cap="flat" cmpd="sng">
            <a:solidFill>
              <a:srgbClr val="EDECE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5" name="Shape 605"/>
          <p:cNvCxnSpPr/>
          <p:nvPr/>
        </p:nvCxnSpPr>
        <p:spPr>
          <a:xfrm>
            <a:off x="3124500" y="2400300"/>
            <a:ext cx="1085549" cy="0"/>
          </a:xfrm>
          <a:prstGeom prst="straightConnector1">
            <a:avLst/>
          </a:prstGeom>
          <a:noFill/>
          <a:ln w="28575" cap="flat" cmpd="sng">
            <a:solidFill>
              <a:srgbClr val="EDECE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6" name="Shape 606"/>
          <p:cNvCxnSpPr/>
          <p:nvPr/>
        </p:nvCxnSpPr>
        <p:spPr>
          <a:xfrm>
            <a:off x="4933950" y="2400300"/>
            <a:ext cx="1085549" cy="0"/>
          </a:xfrm>
          <a:prstGeom prst="straightConnector1">
            <a:avLst/>
          </a:prstGeom>
          <a:noFill/>
          <a:ln w="28575" cap="flat" cmpd="sng">
            <a:solidFill>
              <a:srgbClr val="EDECE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7" name="Shape 607"/>
          <p:cNvCxnSpPr/>
          <p:nvPr/>
        </p:nvCxnSpPr>
        <p:spPr>
          <a:xfrm>
            <a:off x="6720183" y="2400300"/>
            <a:ext cx="1085549" cy="0"/>
          </a:xfrm>
          <a:prstGeom prst="straightConnector1">
            <a:avLst/>
          </a:prstGeom>
          <a:noFill/>
          <a:ln w="28575" cap="flat" cmpd="sng">
            <a:solidFill>
              <a:srgbClr val="EDECEC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29854" y="495300"/>
            <a:ext cx="5088000" cy="526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/>
              <a:t>Initial </a:t>
            </a:r>
            <a:r>
              <a:rPr lang="en-US" dirty="0">
                <a:solidFill>
                  <a:schemeClr val="accent1"/>
                </a:solidFill>
              </a:rPr>
              <a:t>Plan</a:t>
            </a:r>
            <a:endParaRPr lang="e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29854" y="495300"/>
            <a:ext cx="5088000" cy="526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dirty="0"/>
              <a:t>Figuring out the Technology</a:t>
            </a:r>
            <a:endParaRPr lang="en" dirty="0">
              <a:solidFill>
                <a:schemeClr val="accent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54" y="1426980"/>
            <a:ext cx="1723274" cy="8616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568" y="1426980"/>
            <a:ext cx="1641213" cy="861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9854" y="2416152"/>
            <a:ext cx="31011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(+) Widely used, well supported</a:t>
            </a:r>
          </a:p>
          <a:p>
            <a:r>
              <a:rPr lang="en-US" dirty="0"/>
              <a:t>(+) Team has Unity experience</a:t>
            </a:r>
          </a:p>
          <a:p>
            <a:r>
              <a:rPr lang="en-US" dirty="0"/>
              <a:t>(+) Quickly create demo rooms</a:t>
            </a:r>
          </a:p>
          <a:p>
            <a:endParaRPr lang="en-US" dirty="0"/>
          </a:p>
          <a:p>
            <a:r>
              <a:rPr lang="en-US" dirty="0"/>
              <a:t>(-) Not easy to export to any headset</a:t>
            </a:r>
          </a:p>
          <a:p>
            <a:r>
              <a:rPr lang="en-US" dirty="0"/>
              <a:t>(-) Difficult to deploy as a web-editor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28908" y="2416152"/>
            <a:ext cx="37479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(+) Deployable as a web-editor</a:t>
            </a:r>
          </a:p>
          <a:p>
            <a:r>
              <a:rPr lang="en-US" dirty="0"/>
              <a:t>(+) High fidelity content with external streams</a:t>
            </a:r>
          </a:p>
          <a:p>
            <a:r>
              <a:rPr lang="en-US" dirty="0"/>
              <a:t>(+) Easily deployable to any headset</a:t>
            </a:r>
          </a:p>
          <a:p>
            <a:endParaRPr lang="en-US" dirty="0"/>
          </a:p>
          <a:p>
            <a:r>
              <a:rPr lang="en-US" dirty="0"/>
              <a:t>(-) Not easy to export to any headset</a:t>
            </a:r>
          </a:p>
          <a:p>
            <a:r>
              <a:rPr lang="en-US" dirty="0"/>
              <a:t>(-) Difficult to deploy as a web-editor</a:t>
            </a:r>
          </a:p>
          <a:p>
            <a:r>
              <a:rPr lang="en-US" dirty="0"/>
              <a:t>(-) Relatively new, so not as large of a community/documented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/>
          <p:nvPr/>
        </p:nvSpPr>
        <p:spPr>
          <a:xfrm>
            <a:off x="284337" y="3102173"/>
            <a:ext cx="1396093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Learn </a:t>
            </a:r>
            <a:r>
              <a:rPr lang="en-US" sz="15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BabylonJS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85" name="Shape 585"/>
          <p:cNvGrpSpPr/>
          <p:nvPr/>
        </p:nvGrpSpPr>
        <p:grpSpPr>
          <a:xfrm>
            <a:off x="2423814" y="2046087"/>
            <a:ext cx="708424" cy="708424"/>
            <a:chOff x="3173014" y="2956716"/>
            <a:chExt cx="944566" cy="944566"/>
          </a:xfrm>
        </p:grpSpPr>
        <p:sp>
          <p:nvSpPr>
            <p:cNvPr id="586" name="Shape 586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</a:t>
              </a:r>
            </a:p>
          </p:txBody>
        </p:sp>
      </p:grpSp>
      <p:grpSp>
        <p:nvGrpSpPr>
          <p:cNvPr id="588" name="Shape 588"/>
          <p:cNvGrpSpPr/>
          <p:nvPr/>
        </p:nvGrpSpPr>
        <p:grpSpPr>
          <a:xfrm>
            <a:off x="628172" y="2046087"/>
            <a:ext cx="708424" cy="708424"/>
            <a:chOff x="3173014" y="2956716"/>
            <a:chExt cx="944566" cy="944566"/>
          </a:xfrm>
        </p:grpSpPr>
        <p:sp>
          <p:nvSpPr>
            <p:cNvPr id="589" name="Shape 589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</a:t>
              </a:r>
            </a:p>
          </p:txBody>
        </p:sp>
      </p:grpSp>
      <p:grpSp>
        <p:nvGrpSpPr>
          <p:cNvPr id="591" name="Shape 591"/>
          <p:cNvGrpSpPr/>
          <p:nvPr/>
        </p:nvGrpSpPr>
        <p:grpSpPr>
          <a:xfrm>
            <a:off x="4217787" y="2046087"/>
            <a:ext cx="708424" cy="708424"/>
            <a:chOff x="3173014" y="2956716"/>
            <a:chExt cx="944566" cy="944566"/>
          </a:xfrm>
        </p:grpSpPr>
        <p:sp>
          <p:nvSpPr>
            <p:cNvPr id="592" name="Shape 592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</a:t>
              </a:r>
            </a:p>
          </p:txBody>
        </p:sp>
      </p:grpSp>
      <p:grpSp>
        <p:nvGrpSpPr>
          <p:cNvPr id="594" name="Shape 594"/>
          <p:cNvGrpSpPr/>
          <p:nvPr/>
        </p:nvGrpSpPr>
        <p:grpSpPr>
          <a:xfrm>
            <a:off x="6011761" y="2046087"/>
            <a:ext cx="708424" cy="708424"/>
            <a:chOff x="3173014" y="2956716"/>
            <a:chExt cx="944566" cy="944566"/>
          </a:xfrm>
        </p:grpSpPr>
        <p:sp>
          <p:nvSpPr>
            <p:cNvPr id="595" name="Shape 595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4</a:t>
              </a:r>
            </a:p>
          </p:txBody>
        </p:sp>
      </p:grpSp>
      <p:grpSp>
        <p:nvGrpSpPr>
          <p:cNvPr id="597" name="Shape 597"/>
          <p:cNvGrpSpPr/>
          <p:nvPr/>
        </p:nvGrpSpPr>
        <p:grpSpPr>
          <a:xfrm>
            <a:off x="7805735" y="2046087"/>
            <a:ext cx="708424" cy="708424"/>
            <a:chOff x="3173014" y="2956716"/>
            <a:chExt cx="944566" cy="944566"/>
          </a:xfrm>
        </p:grpSpPr>
        <p:sp>
          <p:nvSpPr>
            <p:cNvPr id="598" name="Shape 598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9" name="Shape 599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5</a:t>
              </a:r>
            </a:p>
          </p:txBody>
        </p:sp>
      </p:grpSp>
      <p:sp>
        <p:nvSpPr>
          <p:cNvPr id="600" name="Shape 600"/>
          <p:cNvSpPr txBox="1"/>
          <p:nvPr/>
        </p:nvSpPr>
        <p:spPr>
          <a:xfrm>
            <a:off x="2029033" y="3102173"/>
            <a:ext cx="1615217" cy="5310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Build a sample room with collision detection and multi-device compatibility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1" name="Shape 601"/>
          <p:cNvSpPr txBox="1"/>
          <p:nvPr/>
        </p:nvSpPr>
        <p:spPr>
          <a:xfrm>
            <a:off x="3989831" y="3102173"/>
            <a:ext cx="1160999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Deploy web editor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2" name="Shape 602"/>
          <p:cNvSpPr txBox="1"/>
          <p:nvPr/>
        </p:nvSpPr>
        <p:spPr>
          <a:xfrm>
            <a:off x="5783804" y="3102173"/>
            <a:ext cx="1160999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Modify editor for enhanced capability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3" name="Shape 603"/>
          <p:cNvSpPr txBox="1"/>
          <p:nvPr/>
        </p:nvSpPr>
        <p:spPr>
          <a:xfrm>
            <a:off x="7577777" y="3102173"/>
            <a:ext cx="1161000" cy="5310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User Testing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04" name="Shape 604"/>
          <p:cNvCxnSpPr>
            <a:stCxn id="590" idx="6"/>
            <a:endCxn id="587" idx="2"/>
          </p:cNvCxnSpPr>
          <p:nvPr/>
        </p:nvCxnSpPr>
        <p:spPr>
          <a:xfrm>
            <a:off x="1336596" y="2400299"/>
            <a:ext cx="1087218" cy="0"/>
          </a:xfrm>
          <a:prstGeom prst="straightConnector1">
            <a:avLst/>
          </a:prstGeom>
          <a:noFill/>
          <a:ln w="28575" cap="flat" cmpd="sng">
            <a:solidFill>
              <a:srgbClr val="EDECE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5" name="Shape 605"/>
          <p:cNvCxnSpPr/>
          <p:nvPr/>
        </p:nvCxnSpPr>
        <p:spPr>
          <a:xfrm>
            <a:off x="3124500" y="2400300"/>
            <a:ext cx="1085549" cy="0"/>
          </a:xfrm>
          <a:prstGeom prst="straightConnector1">
            <a:avLst/>
          </a:prstGeom>
          <a:noFill/>
          <a:ln w="28575" cap="flat" cmpd="sng">
            <a:solidFill>
              <a:srgbClr val="EDECE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6" name="Shape 606"/>
          <p:cNvCxnSpPr/>
          <p:nvPr/>
        </p:nvCxnSpPr>
        <p:spPr>
          <a:xfrm>
            <a:off x="4933950" y="2400300"/>
            <a:ext cx="1085549" cy="0"/>
          </a:xfrm>
          <a:prstGeom prst="straightConnector1">
            <a:avLst/>
          </a:prstGeom>
          <a:noFill/>
          <a:ln w="28575" cap="flat" cmpd="sng">
            <a:solidFill>
              <a:srgbClr val="EDECE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7" name="Shape 607"/>
          <p:cNvCxnSpPr/>
          <p:nvPr/>
        </p:nvCxnSpPr>
        <p:spPr>
          <a:xfrm>
            <a:off x="6720183" y="2400300"/>
            <a:ext cx="1085549" cy="0"/>
          </a:xfrm>
          <a:prstGeom prst="straightConnector1">
            <a:avLst/>
          </a:prstGeom>
          <a:noFill/>
          <a:ln w="28575" cap="flat" cmpd="sng">
            <a:solidFill>
              <a:srgbClr val="EDECEC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29854" y="495300"/>
            <a:ext cx="5088000" cy="526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dirty="0"/>
              <a:t>Updated </a:t>
            </a:r>
            <a:r>
              <a:rPr lang="en-US" dirty="0">
                <a:solidFill>
                  <a:schemeClr val="accent1"/>
                </a:solidFill>
              </a:rPr>
              <a:t>Roadmap</a:t>
            </a:r>
            <a:endParaRPr lang="e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8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Shape 585"/>
          <p:cNvGrpSpPr/>
          <p:nvPr/>
        </p:nvGrpSpPr>
        <p:grpSpPr>
          <a:xfrm>
            <a:off x="1090775" y="2178814"/>
            <a:ext cx="511925" cy="511925"/>
            <a:chOff x="3173014" y="2956716"/>
            <a:chExt cx="944566" cy="944566"/>
          </a:xfrm>
        </p:grpSpPr>
        <p:sp>
          <p:nvSpPr>
            <p:cNvPr id="586" name="Shape 586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</a:t>
              </a:r>
            </a:p>
          </p:txBody>
        </p:sp>
      </p:grpSp>
      <p:grpSp>
        <p:nvGrpSpPr>
          <p:cNvPr id="588" name="Shape 588"/>
          <p:cNvGrpSpPr/>
          <p:nvPr/>
        </p:nvGrpSpPr>
        <p:grpSpPr>
          <a:xfrm>
            <a:off x="1090775" y="1323878"/>
            <a:ext cx="511925" cy="511925"/>
            <a:chOff x="3173014" y="2956716"/>
            <a:chExt cx="944566" cy="944566"/>
          </a:xfrm>
        </p:grpSpPr>
        <p:sp>
          <p:nvSpPr>
            <p:cNvPr id="589" name="Shape 589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</a:t>
              </a:r>
            </a:p>
          </p:txBody>
        </p:sp>
      </p:grpSp>
      <p:grpSp>
        <p:nvGrpSpPr>
          <p:cNvPr id="591" name="Shape 591"/>
          <p:cNvGrpSpPr/>
          <p:nvPr/>
        </p:nvGrpSpPr>
        <p:grpSpPr>
          <a:xfrm>
            <a:off x="1090775" y="2951399"/>
            <a:ext cx="511925" cy="511925"/>
            <a:chOff x="3173014" y="2956716"/>
            <a:chExt cx="944566" cy="944566"/>
          </a:xfrm>
        </p:grpSpPr>
        <p:sp>
          <p:nvSpPr>
            <p:cNvPr id="592" name="Shape 592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3</a:t>
              </a:r>
            </a:p>
          </p:txBody>
        </p:sp>
      </p:grpSp>
      <p:grpSp>
        <p:nvGrpSpPr>
          <p:cNvPr id="594" name="Shape 594"/>
          <p:cNvGrpSpPr/>
          <p:nvPr/>
        </p:nvGrpSpPr>
        <p:grpSpPr>
          <a:xfrm>
            <a:off x="1090775" y="3728963"/>
            <a:ext cx="511925" cy="511925"/>
            <a:chOff x="3173014" y="2956716"/>
            <a:chExt cx="944566" cy="944566"/>
          </a:xfrm>
        </p:grpSpPr>
        <p:sp>
          <p:nvSpPr>
            <p:cNvPr id="595" name="Shape 595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1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4</a:t>
              </a:r>
            </a:p>
          </p:txBody>
        </p:sp>
      </p:grpSp>
      <p:sp>
        <p:nvSpPr>
          <p:cNvPr id="600" name="Shape 600"/>
          <p:cNvSpPr txBox="1"/>
          <p:nvPr/>
        </p:nvSpPr>
        <p:spPr>
          <a:xfrm>
            <a:off x="1748707" y="1417627"/>
            <a:ext cx="3675232" cy="324426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Created a custom environment in </a:t>
            </a:r>
            <a:r>
              <a:rPr lang="en-US" sz="15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BabylonJS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2" name="Shape 602"/>
          <p:cNvSpPr txBox="1"/>
          <p:nvPr/>
        </p:nvSpPr>
        <p:spPr>
          <a:xfrm>
            <a:off x="1748707" y="3848991"/>
            <a:ext cx="3927763" cy="530914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Contributed to the </a:t>
            </a:r>
            <a:r>
              <a:rPr lang="en-US" sz="15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BabylonJS</a:t>
            </a: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community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29854" y="495300"/>
            <a:ext cx="5088000" cy="526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dirty="0" smtClean="0"/>
              <a:t>Our </a:t>
            </a:r>
            <a:r>
              <a:rPr lang="en-US" dirty="0" smtClean="0">
                <a:solidFill>
                  <a:schemeClr val="accent1"/>
                </a:solidFill>
              </a:rPr>
              <a:t>Progress</a:t>
            </a:r>
            <a:endParaRPr lang="en" dirty="0">
              <a:solidFill>
                <a:schemeClr val="accent1"/>
              </a:solidFill>
            </a:endParaRPr>
          </a:p>
        </p:txBody>
      </p:sp>
      <p:sp>
        <p:nvSpPr>
          <p:cNvPr id="28" name="Shape 600"/>
          <p:cNvSpPr txBox="1"/>
          <p:nvPr/>
        </p:nvSpPr>
        <p:spPr>
          <a:xfrm>
            <a:off x="1748707" y="2272563"/>
            <a:ext cx="4206932" cy="324426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Learned collision detection to trigger actions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" name="Shape 603"/>
          <p:cNvSpPr txBox="1"/>
          <p:nvPr/>
        </p:nvSpPr>
        <p:spPr>
          <a:xfrm>
            <a:off x="1748707" y="3026490"/>
            <a:ext cx="5545657" cy="5310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Deployed application on Google Cardboard and Samsung </a:t>
            </a:r>
            <a:r>
              <a:rPr lang="en-US" sz="15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GearVR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793" y="2925790"/>
            <a:ext cx="563141" cy="563141"/>
          </a:xfrm>
          <a:prstGeom prst="rect">
            <a:avLst/>
          </a:prstGeom>
        </p:spPr>
      </p:pic>
      <p:grpSp>
        <p:nvGrpSpPr>
          <p:cNvPr id="31" name="Shape 594"/>
          <p:cNvGrpSpPr/>
          <p:nvPr/>
        </p:nvGrpSpPr>
        <p:grpSpPr>
          <a:xfrm>
            <a:off x="1090774" y="4589970"/>
            <a:ext cx="511925" cy="511925"/>
            <a:chOff x="3173014" y="2956716"/>
            <a:chExt cx="944566" cy="944566"/>
          </a:xfrm>
        </p:grpSpPr>
        <p:sp>
          <p:nvSpPr>
            <p:cNvPr id="32" name="Shape 595"/>
            <p:cNvSpPr/>
            <p:nvPr/>
          </p:nvSpPr>
          <p:spPr>
            <a:xfrm>
              <a:off x="3290491" y="3074193"/>
              <a:ext cx="709612" cy="709612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" name="Shape 596"/>
            <p:cNvSpPr/>
            <p:nvPr/>
          </p:nvSpPr>
          <p:spPr>
            <a:xfrm>
              <a:off x="3173014" y="2956716"/>
              <a:ext cx="944566" cy="944566"/>
            </a:xfrm>
            <a:prstGeom prst="ellipse">
              <a:avLst/>
            </a:prstGeom>
            <a:solidFill>
              <a:srgbClr val="D8D8D8">
                <a:alpha val="41960"/>
              </a:srgbClr>
            </a:solidFill>
            <a:ln>
              <a:noFill/>
            </a:ln>
          </p:spPr>
          <p:txBody>
            <a:bodyPr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100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5</a:t>
              </a:r>
              <a:endParaRPr lang="en" sz="21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34" name="Shape 602"/>
          <p:cNvSpPr txBox="1"/>
          <p:nvPr/>
        </p:nvSpPr>
        <p:spPr>
          <a:xfrm>
            <a:off x="1748707" y="4720384"/>
            <a:ext cx="3839486" cy="381511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15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Deployed a website with preliminary editor</a:t>
            </a:r>
            <a:endParaRPr lang="en" sz="15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8788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29854" y="495300"/>
            <a:ext cx="5088000" cy="526200"/>
          </a:xfrm>
          <a:prstGeom prst="rect">
            <a:avLst/>
          </a:prstGeom>
          <a:noFill/>
          <a:ln>
            <a:noFill/>
          </a:ln>
        </p:spPr>
        <p:txBody>
          <a:bodyPr lIns="0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dirty="0" smtClean="0"/>
              <a:t>Sample Demo</a:t>
            </a:r>
            <a:endParaRPr lang="en" dirty="0">
              <a:solidFill>
                <a:schemeClr val="accent1"/>
              </a:solidFill>
            </a:endParaRPr>
          </a:p>
        </p:txBody>
      </p:sp>
      <p:pic>
        <p:nvPicPr>
          <p:cNvPr id="2" name="com.sec.android.app.svrbrowser-20170505-07525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865" y="1021500"/>
            <a:ext cx="4122000" cy="41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7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7373" y="454019"/>
            <a:ext cx="4188740" cy="526298"/>
          </a:xfrm>
        </p:spPr>
        <p:txBody>
          <a:bodyPr/>
          <a:lstStyle/>
          <a:p>
            <a:r>
              <a:rPr lang="en-US" smtClean="0"/>
              <a:t>Website – Basic Editor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12" y="764744"/>
            <a:ext cx="4344477" cy="208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12" y="2941696"/>
            <a:ext cx="4344477" cy="2109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1" y="2009240"/>
            <a:ext cx="4379975" cy="18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48">
      <a:dk1>
        <a:srgbClr val="565656"/>
      </a:dk1>
      <a:lt1>
        <a:srgbClr val="FFFFFF"/>
      </a:lt1>
      <a:dk2>
        <a:srgbClr val="44546A"/>
      </a:dk2>
      <a:lt2>
        <a:srgbClr val="E7E6E6"/>
      </a:lt2>
      <a:accent1>
        <a:srgbClr val="1ABC9C"/>
      </a:accent1>
      <a:accent2>
        <a:srgbClr val="3498DB"/>
      </a:accent2>
      <a:accent3>
        <a:srgbClr val="E95849"/>
      </a:accent3>
      <a:accent4>
        <a:srgbClr val="E67E22"/>
      </a:accent4>
      <a:accent5>
        <a:srgbClr val="34495E"/>
      </a:accent5>
      <a:accent6>
        <a:srgbClr val="9B59B6"/>
      </a:accent6>
      <a:hlink>
        <a:srgbClr val="00B0F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48">
      <a:dk1>
        <a:srgbClr val="565656"/>
      </a:dk1>
      <a:lt1>
        <a:srgbClr val="FFFFFF"/>
      </a:lt1>
      <a:dk2>
        <a:srgbClr val="44546A"/>
      </a:dk2>
      <a:lt2>
        <a:srgbClr val="E7E6E6"/>
      </a:lt2>
      <a:accent1>
        <a:srgbClr val="1ABC9C"/>
      </a:accent1>
      <a:accent2>
        <a:srgbClr val="3498DB"/>
      </a:accent2>
      <a:accent3>
        <a:srgbClr val="E95849"/>
      </a:accent3>
      <a:accent4>
        <a:srgbClr val="E67E22"/>
      </a:accent4>
      <a:accent5>
        <a:srgbClr val="34495E"/>
      </a:accent5>
      <a:accent6>
        <a:srgbClr val="9B59B6"/>
      </a:accent6>
      <a:hlink>
        <a:srgbClr val="00B0F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411</Words>
  <Application>Microsoft Macintosh PowerPoint</Application>
  <PresentationFormat>On-screen Show (16:9)</PresentationFormat>
  <Paragraphs>88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Quattrocento Sans</vt:lpstr>
      <vt:lpstr>Roboto</vt:lpstr>
      <vt:lpstr>Arial</vt:lpstr>
      <vt:lpstr>material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Ashish Uppala</dc:creator>
  <cp:lastModifiedBy>Ashish Uppala</cp:lastModifiedBy>
  <cp:revision>101</cp:revision>
  <dcterms:modified xsi:type="dcterms:W3CDTF">2017-05-05T11:55:21Z</dcterms:modified>
</cp:coreProperties>
</file>