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Default ContentType="image/gif" Extension="gif"/>
  <Override ContentType="application/vnd.openxmlformats-officedocument.presentationml.slideLayout+xml" PartName="/ppt/slideLayouts/slideLayout20.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27.xml"/>
  <Override ContentType="application/vnd.openxmlformats-officedocument.presentationml.slideLayout+xml" PartName="/ppt/slideLayouts/slideLayout19.xml"/>
  <Override ContentType="application/vnd.openxmlformats-officedocument.presentationml.slideLayout+xml" PartName="/ppt/slideLayouts/slideLayout12.xml"/>
  <Override ContentType="application/vnd.openxmlformats-officedocument.presentationml.slideLayout+xml" PartName="/ppt/slideLayouts/slideLayout15.xml"/>
  <Override ContentType="application/vnd.openxmlformats-officedocument.presentationml.slideLayout+xml" PartName="/ppt/slideLayouts/slideLayout26.xml"/>
  <Override ContentType="application/vnd.openxmlformats-officedocument.presentationml.slideLayout+xml" PartName="/ppt/slideLayouts/slideLayout11.xml"/>
  <Override ContentType="application/vnd.openxmlformats-officedocument.presentationml.slideLayout+xml" PartName="/ppt/slideLayouts/slideLayout9.xml"/>
  <Override ContentType="application/vnd.openxmlformats-officedocument.presentationml.slideLayout+xml" PartName="/ppt/slideLayouts/slideLayout25.xml"/>
  <Override ContentType="application/vnd.openxmlformats-officedocument.presentationml.slideLayout+xml" PartName="/ppt/slideLayouts/slideLayout7.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7.xml"/>
  <Override ContentType="application/vnd.openxmlformats-officedocument.presentationml.slideLayout+xml" PartName="/ppt/slideLayouts/slideLayout23.xml"/>
  <Override ContentType="application/vnd.openxmlformats-officedocument.presentationml.slideLayout+xml" PartName="/ppt/slideLayouts/slideLayout28.xml"/>
  <Override ContentType="application/vnd.openxmlformats-officedocument.presentationml.slideLayout+xml" PartName="/ppt/slideLayouts/slideLayout1.xml"/>
  <Override ContentType="application/vnd.openxmlformats-officedocument.presentationml.slideLayout+xml" PartName="/ppt/slideLayouts/slideLayout8.xml"/>
  <Override ContentType="application/vnd.openxmlformats-officedocument.presentationml.slideLayout+xml" PartName="/ppt/slideLayouts/slideLayout14.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13.xml"/>
  <Override ContentType="application/vnd.openxmlformats-officedocument.presentationml.slideLayout+xml" PartName="/ppt/slideLayouts/slideLayout21.xml"/>
  <Override ContentType="application/vnd.openxmlformats-officedocument.presentationml.slideLayout+xml" PartName="/ppt/slideLayouts/slideLayout16.xml"/>
  <Override ContentType="application/vnd.openxmlformats-officedocument.presentationml.slideLayout+xml" PartName="/ppt/slideLayouts/slideLayout4.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5.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7.xml"/>
  <Override ContentType="application/vnd.openxmlformats-officedocument.presentationml.slide+xml" PartName="/ppt/slides/slide1.xml"/>
  <Override ContentType="application/vnd.openxmlformats-officedocument.presentationml.slide+xml" PartName="/ppt/slides/slide8.xml"/>
  <Override ContentType="application/vnd.openxmlformats-officedocument.presentationml.slide+xml" PartName="/ppt/slides/slide10.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2.xml"/>
  <Override ContentType="application/vnd.openxmlformats-officedocument.presentationml.slide+xml" PartName="/ppt/slides/slide9.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3.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76" r:id="rId4"/>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2" Type="http://schemas.openxmlformats.org/officeDocument/2006/relationships/slide" Target="slides/slide5.xml"/><Relationship Id="rId13" Type="http://schemas.openxmlformats.org/officeDocument/2006/relationships/slide" Target="slides/slide6.xml"/><Relationship Id="rId10" Type="http://schemas.openxmlformats.org/officeDocument/2006/relationships/slide" Target="slides/slide3.xml"/><Relationship Id="rId11" Type="http://schemas.openxmlformats.org/officeDocument/2006/relationships/slide" Target="slides/slide4.xml"/><Relationship Id="rId2" Type="http://schemas.openxmlformats.org/officeDocument/2006/relationships/presProps" Target="presProps.xml"/><Relationship Id="rId1" Type="http://schemas.openxmlformats.org/officeDocument/2006/relationships/theme" Target="theme/theme3.xml"/><Relationship Id="rId4" Type="http://schemas.openxmlformats.org/officeDocument/2006/relationships/slideMaster" Target="slideMasters/slideMaster1.xml"/><Relationship Id="rId3" Type="http://schemas.openxmlformats.org/officeDocument/2006/relationships/tableStyles" Target="tableStyles.xml"/><Relationship Id="rId9" Type="http://schemas.openxmlformats.org/officeDocument/2006/relationships/slide" Target="slides/slide2.xml"/><Relationship Id="rId6" Type="http://schemas.openxmlformats.org/officeDocument/2006/relationships/slideMaster" Target="slideMasters/slideMaster3.xml"/><Relationship Id="rId5" Type="http://schemas.openxmlformats.org/officeDocument/2006/relationships/slideMaster" Target="slideMasters/slideMaster2.xml"/><Relationship Id="rId8" Type="http://schemas.openxmlformats.org/officeDocument/2006/relationships/slide" Target="slides/slide1.xml"/><Relationship Id="rId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97" name="Shape 19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rtl="0">
              <a:spcBef>
                <a:spcPts val="0"/>
              </a:spcBef>
              <a:buNone/>
            </a:pPr>
            <a:r>
              <a:rPr lang="en"/>
              <a:t>Explain what the project is and why this research needs to be tackled (tied to FIA priorities);</a:t>
            </a:r>
          </a:p>
          <a:p>
            <a:pPr rtl="0">
              <a:spcBef>
                <a:spcPts val="0"/>
              </a:spcBef>
              <a:buNone/>
            </a:pPr>
            <a:r>
              <a:t/>
            </a:r>
            <a:endParaRPr>
              <a:solidFill>
                <a:schemeClr val="dk1"/>
              </a:solidFill>
            </a:endParaRPr>
          </a:p>
          <a:p>
            <a:pPr rtl="0">
              <a:spcBef>
                <a:spcPts val="0"/>
              </a:spcBef>
              <a:buNone/>
            </a:pPr>
            <a:r>
              <a:rPr lang="en">
                <a:solidFill>
                  <a:schemeClr val="dk1"/>
                </a:solidFill>
              </a:rPr>
              <a:t>From proposal: “We seek to investigate the integration of archival and user-contributed data by proposing to prototype an interface that links people, places, and events from distributed sources related to the Tule Lake Concentration Camp Site.”</a:t>
            </a:r>
          </a:p>
          <a:p>
            <a:pPr rtl="0">
              <a:spcBef>
                <a:spcPts val="0"/>
              </a:spcBef>
              <a:buNone/>
            </a:pPr>
            <a:r>
              <a:t/>
            </a:r>
            <a:endParaRPr>
              <a:solidFill>
                <a:schemeClr val="dk1"/>
              </a:solidFill>
            </a:endParaRPr>
          </a:p>
          <a:p>
            <a:pPr lvl="0" rtl="0">
              <a:spcBef>
                <a:spcPts val="0"/>
              </a:spcBef>
              <a:buClr>
                <a:schemeClr val="dk1"/>
              </a:buClr>
              <a:buSzPct val="78571"/>
              <a:buFont typeface="Arial"/>
              <a:buNone/>
            </a:pPr>
            <a:r>
              <a:rPr lang="en"/>
              <a:t>The project touches on several of the 10 priority goals for the Future of Information:</a:t>
            </a:r>
          </a:p>
          <a:p>
            <a:pPr lvl="0" rtl="0">
              <a:spcBef>
                <a:spcPts val="0"/>
              </a:spcBef>
              <a:buClr>
                <a:schemeClr val="dk1"/>
              </a:buClr>
              <a:buSzPct val="78571"/>
              <a:buFont typeface="Arial"/>
              <a:buNone/>
            </a:pPr>
            <a:r>
              <a:rPr lang="en"/>
              <a:t>•	Privacy:  how to represent and secure the privacy of sensitive personal records, such as the internee data.</a:t>
            </a:r>
          </a:p>
          <a:p>
            <a:pPr lvl="0" rtl="0">
              <a:spcBef>
                <a:spcPts val="0"/>
              </a:spcBef>
              <a:buClr>
                <a:schemeClr val="dk1"/>
              </a:buClr>
              <a:buSzPct val="78571"/>
              <a:buFont typeface="Arial"/>
              <a:buNone/>
            </a:pPr>
            <a:r>
              <a:rPr lang="en"/>
              <a:t>•	Culture:  how to elicit and represent the culture and viewpoint of internees and the public at a given point in time in the context of administrative records, towards seeking deeper understanding and reconciliation.</a:t>
            </a:r>
          </a:p>
          <a:p>
            <a:pPr lvl="0" rtl="0">
              <a:spcBef>
                <a:spcPts val="0"/>
              </a:spcBef>
              <a:buClr>
                <a:schemeClr val="dk1"/>
              </a:buClr>
              <a:buSzPct val="78571"/>
              <a:buFont typeface="Arial"/>
              <a:buNone/>
            </a:pPr>
            <a:r>
              <a:rPr lang="en"/>
              <a:t>•	Transparency:  how to represent government records in a way that engages citizens.</a:t>
            </a:r>
          </a:p>
          <a:p>
            <a:pPr lvl="0" rtl="0">
              <a:spcBef>
                <a:spcPts val="0"/>
              </a:spcBef>
              <a:buClr>
                <a:schemeClr val="dk1"/>
              </a:buClr>
              <a:buSzPct val="78571"/>
              <a:buFont typeface="Arial"/>
              <a:buNone/>
            </a:pPr>
            <a:r>
              <a:rPr lang="en"/>
              <a:t>•	Collaboration:  how to conduct research across history, information science, journalism, and computer science.</a:t>
            </a:r>
          </a:p>
          <a:p>
            <a:pPr lvl="0" rtl="0">
              <a:spcBef>
                <a:spcPts val="0"/>
              </a:spcBef>
              <a:buClr>
                <a:schemeClr val="dk1"/>
              </a:buClr>
              <a:buSzPct val="78571"/>
              <a:buFont typeface="Arial"/>
              <a:buNone/>
            </a:pPr>
            <a:r>
              <a:rPr lang="en"/>
              <a:t>•	Information Transfer:  how to translate complex and sensitive data for the public good.</a:t>
            </a:r>
          </a:p>
          <a:p>
            <a:pPr lvl="0" rtl="0">
              <a:spcBef>
                <a:spcPts val="0"/>
              </a:spcBef>
              <a:buClr>
                <a:schemeClr val="dk1"/>
              </a:buClr>
              <a:buFont typeface="Arial"/>
              <a:buNone/>
            </a:pPr>
            <a:r>
              <a:t/>
            </a:r>
            <a:endParaRPr/>
          </a:p>
          <a:p>
            <a:pPr rtl="0">
              <a:spcBef>
                <a:spcPts val="0"/>
              </a:spcBef>
              <a:buNone/>
            </a:pPr>
            <a:r>
              <a:t/>
            </a:r>
            <a:endParaRPr/>
          </a:p>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43" name="Shape 34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53" name="Shape 35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what are your next steps to continue this work? discuss sustainability strategies.</a:t>
            </a:r>
          </a:p>
          <a:p>
            <a:pPr rtl="0">
              <a:spcBef>
                <a:spcPts val="0"/>
              </a:spcBef>
              <a:buNone/>
            </a:pPr>
            <a:r>
              <a:rPr lang="en"/>
              <a:t>Staffing details:</a:t>
            </a:r>
          </a:p>
          <a:p>
            <a:pPr indent="-292100" lvl="2" marL="1371600" rtl="0">
              <a:spcBef>
                <a:spcPts val="480"/>
              </a:spcBef>
              <a:buClr>
                <a:srgbClr val="000000"/>
              </a:buClr>
              <a:buSzPct val="100000"/>
              <a:buFont typeface="Arial"/>
              <a:buChar char="-"/>
            </a:pPr>
            <a:r>
              <a:rPr lang="en" sz="1000"/>
              <a:t>3 Master’s students at 10 hours / week each for 2 years</a:t>
            </a:r>
          </a:p>
          <a:p>
            <a:pPr indent="-292100" lvl="2" marL="1371600" rtl="0">
              <a:spcBef>
                <a:spcPts val="480"/>
              </a:spcBef>
              <a:buClr>
                <a:srgbClr val="000000"/>
              </a:buClr>
              <a:buSzPct val="100000"/>
              <a:buFont typeface="Arial"/>
              <a:buChar char="-"/>
            </a:pPr>
            <a:r>
              <a:rPr lang="en" sz="1000"/>
              <a:t>1 part-time Graduate Research Assistant for 2 years</a:t>
            </a:r>
          </a:p>
          <a:p>
            <a:pPr indent="-292100" lvl="2" marL="1371600" rtl="0">
              <a:spcBef>
                <a:spcPts val="480"/>
              </a:spcBef>
              <a:buClr>
                <a:srgbClr val="000000"/>
              </a:buClr>
              <a:buSzPct val="100000"/>
              <a:buFont typeface="Arial"/>
              <a:buChar char="-"/>
            </a:pPr>
            <a:r>
              <a:rPr lang="en" sz="1000"/>
              <a:t>1 Doctoral student (Diane Travis) to help guide the project</a:t>
            </a:r>
          </a:p>
          <a:p>
            <a:pPr indent="-292100" lvl="2" marL="1371600" rtl="0">
              <a:spcBef>
                <a:spcPts val="480"/>
              </a:spcBef>
              <a:buClr>
                <a:srgbClr val="000000"/>
              </a:buClr>
              <a:buSzPct val="100000"/>
              <a:buFont typeface="Arial"/>
              <a:buChar char="-"/>
            </a:pPr>
            <a:r>
              <a:rPr lang="en" sz="1000"/>
              <a:t>Faculty involvement:  </a:t>
            </a:r>
          </a:p>
          <a:p>
            <a:pPr indent="-292100" lvl="3" marL="1828800" rtl="0">
              <a:spcBef>
                <a:spcPts val="360"/>
              </a:spcBef>
              <a:buClr>
                <a:srgbClr val="000000"/>
              </a:buClr>
              <a:buSzPct val="100000"/>
              <a:buFont typeface="Arial"/>
              <a:buChar char="-"/>
            </a:pPr>
            <a:r>
              <a:rPr lang="en" sz="1000"/>
              <a:t>Marciano (16% cost-shared + 1 summer month the 2nd year)</a:t>
            </a:r>
          </a:p>
          <a:p>
            <a:pPr indent="-292100" lvl="3" marL="1828800">
              <a:spcBef>
                <a:spcPts val="360"/>
              </a:spcBef>
              <a:buClr>
                <a:srgbClr val="000000"/>
              </a:buClr>
              <a:buSzPct val="100000"/>
              <a:buFont typeface="Arial"/>
              <a:buChar char="-"/>
            </a:pPr>
            <a:r>
              <a:rPr lang="en" sz="1000"/>
              <a:t>Diakopoulos (1 summer month 1st and 2nd year)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txBox="1"/>
          <p:nvPr>
            <p:ph idx="1" type="body"/>
          </p:nvPr>
        </p:nvSpPr>
        <p:spPr>
          <a:xfrm>
            <a:off x="685800" y="4400550"/>
            <a:ext cx="5486399" cy="3600450"/>
          </a:xfrm>
          <a:prstGeom prst="rect">
            <a:avLst/>
          </a:prstGeom>
        </p:spPr>
        <p:txBody>
          <a:bodyPr anchorCtr="0" anchor="ctr" bIns="91425" lIns="91425" rIns="91425" tIns="91425">
            <a:noAutofit/>
          </a:bodyPr>
          <a:lstStyle/>
          <a:p>
            <a:pPr rtl="0">
              <a:spcBef>
                <a:spcPts val="0"/>
              </a:spcBef>
              <a:buNone/>
            </a:pPr>
            <a:r>
              <a:rPr lang="en"/>
              <a:t>Timeline and partners; a short summary of the process to accomplish the work (including how worked with your FIA Partner); Basically underscore that this project engaged a couple dozen people, from a large array of organizations and perspectives. </a:t>
            </a:r>
          </a:p>
          <a:p>
            <a:pPr rtl="0">
              <a:spcBef>
                <a:spcPts val="0"/>
              </a:spcBef>
              <a:buNone/>
            </a:pPr>
            <a:r>
              <a:t/>
            </a:r>
            <a:endParaRPr/>
          </a:p>
          <a:p>
            <a:pPr indent="-298450" lvl="0" marL="457200" rtl="0">
              <a:lnSpc>
                <a:spcPct val="115000"/>
              </a:lnSpc>
              <a:spcBef>
                <a:spcPts val="0"/>
              </a:spcBef>
              <a:buClr>
                <a:schemeClr val="dk1"/>
              </a:buClr>
              <a:buSzPct val="100000"/>
              <a:buFont typeface="Arial"/>
              <a:buChar char="●"/>
            </a:pPr>
            <a:r>
              <a:rPr b="1" lang="en" sz="1100">
                <a:solidFill>
                  <a:schemeClr val="dk1"/>
                </a:solidFill>
                <a:latin typeface="Verdana"/>
                <a:ea typeface="Verdana"/>
                <a:cs typeface="Verdana"/>
                <a:sym typeface="Verdana"/>
              </a:rPr>
              <a:t>U.S. National Park Service</a:t>
            </a:r>
          </a:p>
          <a:p>
            <a:pPr indent="-298450" lvl="1" marL="914400" rtl="0">
              <a:lnSpc>
                <a:spcPct val="115000"/>
              </a:lnSpc>
              <a:spcBef>
                <a:spcPts val="0"/>
              </a:spcBef>
              <a:buClr>
                <a:schemeClr val="dk1"/>
              </a:buClr>
              <a:buSzPct val="100000"/>
              <a:buFont typeface="Courier New"/>
              <a:buChar char="o"/>
            </a:pPr>
            <a:r>
              <a:rPr i="1" lang="en" sz="1100">
                <a:solidFill>
                  <a:schemeClr val="dk1"/>
                </a:solidFill>
                <a:latin typeface="Verdana"/>
                <a:ea typeface="Verdana"/>
                <a:cs typeface="Verdana"/>
                <a:sym typeface="Verdana"/>
              </a:rPr>
              <a:t>Harper’s Ferry</a:t>
            </a:r>
          </a:p>
          <a:p>
            <a:pPr indent="-298450" lvl="2" marL="1371600" rtl="0">
              <a:lnSpc>
                <a:spcPct val="115000"/>
              </a:lnSpc>
              <a:spcBef>
                <a:spcPts val="0"/>
              </a:spcBef>
              <a:buClr>
                <a:schemeClr val="dk1"/>
              </a:buClr>
              <a:buSzPct val="100000"/>
              <a:buFont typeface="Wingdings"/>
              <a:buChar char="§"/>
            </a:pPr>
            <a:r>
              <a:rPr b="1" lang="en" sz="1100">
                <a:solidFill>
                  <a:schemeClr val="dk1"/>
                </a:solidFill>
                <a:latin typeface="Verdana"/>
                <a:ea typeface="Verdana"/>
                <a:cs typeface="Verdana"/>
                <a:sym typeface="Verdana"/>
              </a:rPr>
              <a:t>Don Kodak</a:t>
            </a:r>
          </a:p>
          <a:p>
            <a:pPr indent="-298450" lvl="2" marL="1371600" rtl="0">
              <a:lnSpc>
                <a:spcPct val="115000"/>
              </a:lnSpc>
              <a:spcBef>
                <a:spcPts val="0"/>
              </a:spcBef>
              <a:buClr>
                <a:schemeClr val="dk1"/>
              </a:buClr>
              <a:buSzPct val="100000"/>
              <a:buFont typeface="Wingdings"/>
              <a:buChar char="§"/>
            </a:pPr>
            <a:r>
              <a:rPr b="1" lang="en" sz="1100">
                <a:solidFill>
                  <a:schemeClr val="dk1"/>
                </a:solidFill>
                <a:latin typeface="Verdana"/>
                <a:ea typeface="Verdana"/>
                <a:cs typeface="Verdana"/>
                <a:sym typeface="Verdana"/>
              </a:rPr>
              <a:t>John Tobiason</a:t>
            </a:r>
          </a:p>
          <a:p>
            <a:pPr indent="-298450" lvl="1" marL="914400" rtl="0">
              <a:lnSpc>
                <a:spcPct val="115000"/>
              </a:lnSpc>
              <a:spcBef>
                <a:spcPts val="0"/>
              </a:spcBef>
              <a:buClr>
                <a:schemeClr val="dk1"/>
              </a:buClr>
              <a:buSzPct val="100000"/>
              <a:buFont typeface="Courier New"/>
              <a:buChar char="o"/>
            </a:pPr>
            <a:r>
              <a:rPr i="1" lang="en" sz="1100">
                <a:solidFill>
                  <a:schemeClr val="dk1"/>
                </a:solidFill>
                <a:latin typeface="Verdana"/>
                <a:ea typeface="Verdana"/>
                <a:cs typeface="Verdana"/>
                <a:sym typeface="Verdana"/>
              </a:rPr>
              <a:t>Tule Lake Unit World War II Valor in the Pacific National Monument</a:t>
            </a:r>
          </a:p>
          <a:p>
            <a:pPr indent="-298450" lvl="2" marL="1371600" rtl="0">
              <a:lnSpc>
                <a:spcPct val="115000"/>
              </a:lnSpc>
              <a:spcBef>
                <a:spcPts val="0"/>
              </a:spcBef>
              <a:buClr>
                <a:schemeClr val="dk1"/>
              </a:buClr>
              <a:buSzPct val="100000"/>
              <a:buFont typeface="Wingdings"/>
              <a:buChar char="§"/>
            </a:pPr>
            <a:r>
              <a:rPr b="1" lang="en" sz="1100">
                <a:solidFill>
                  <a:schemeClr val="dk1"/>
                </a:solidFill>
                <a:latin typeface="Verdana"/>
                <a:ea typeface="Verdana"/>
                <a:cs typeface="Verdana"/>
                <a:sym typeface="Verdana"/>
              </a:rPr>
              <a:t>Larisa Proulx</a:t>
            </a:r>
          </a:p>
          <a:p>
            <a:pPr indent="-298450" lvl="2" marL="1371600" rtl="0">
              <a:lnSpc>
                <a:spcPct val="115000"/>
              </a:lnSpc>
              <a:spcBef>
                <a:spcPts val="0"/>
              </a:spcBef>
              <a:buClr>
                <a:schemeClr val="dk1"/>
              </a:buClr>
              <a:buSzPct val="100000"/>
              <a:buFont typeface="Wingdings"/>
              <a:buChar char="§"/>
            </a:pPr>
            <a:r>
              <a:rPr b="1" lang="en" sz="1100">
                <a:solidFill>
                  <a:schemeClr val="dk1"/>
                </a:solidFill>
                <a:latin typeface="Verdana"/>
                <a:ea typeface="Verdana"/>
                <a:cs typeface="Verdana"/>
                <a:sym typeface="Verdana"/>
              </a:rPr>
              <a:t>Jessica Middleton</a:t>
            </a:r>
          </a:p>
          <a:p>
            <a:pPr indent="-298450" lvl="0" marL="457200" rtl="0">
              <a:lnSpc>
                <a:spcPct val="115000"/>
              </a:lnSpc>
              <a:spcBef>
                <a:spcPts val="0"/>
              </a:spcBef>
              <a:buClr>
                <a:schemeClr val="dk1"/>
              </a:buClr>
              <a:buSzPct val="100000"/>
              <a:buFont typeface="Arial"/>
              <a:buChar char="●"/>
            </a:pPr>
            <a:r>
              <a:rPr b="1" lang="en" sz="1100">
                <a:solidFill>
                  <a:schemeClr val="dk1"/>
                </a:solidFill>
                <a:latin typeface="Verdana"/>
                <a:ea typeface="Verdana"/>
                <a:cs typeface="Verdana"/>
                <a:sym typeface="Verdana"/>
              </a:rPr>
              <a:t>National Archives &amp; Records Admin.</a:t>
            </a:r>
          </a:p>
          <a:p>
            <a:pPr indent="-298450" lvl="1" marL="914400" rtl="0">
              <a:lnSpc>
                <a:spcPct val="115000"/>
              </a:lnSpc>
              <a:spcBef>
                <a:spcPts val="0"/>
              </a:spcBef>
              <a:buClr>
                <a:schemeClr val="dk1"/>
              </a:buClr>
              <a:buSzPct val="100000"/>
              <a:buFont typeface="Courier New"/>
              <a:buChar char="o"/>
            </a:pPr>
            <a:r>
              <a:rPr i="1" lang="en" sz="1100">
                <a:solidFill>
                  <a:schemeClr val="dk1"/>
                </a:solidFill>
                <a:latin typeface="Verdana"/>
                <a:ea typeface="Verdana"/>
                <a:cs typeface="Verdana"/>
                <a:sym typeface="Verdana"/>
              </a:rPr>
              <a:t>Office of Innovation</a:t>
            </a:r>
          </a:p>
          <a:p>
            <a:pPr indent="-298450" lvl="2" marL="1371600" rtl="0">
              <a:lnSpc>
                <a:spcPct val="115000"/>
              </a:lnSpc>
              <a:spcBef>
                <a:spcPts val="0"/>
              </a:spcBef>
              <a:buClr>
                <a:schemeClr val="dk1"/>
              </a:buClr>
              <a:buSzPct val="100000"/>
              <a:buFont typeface="Wingdings"/>
              <a:buChar char="§"/>
            </a:pPr>
            <a:r>
              <a:rPr b="1" lang="en" sz="1100">
                <a:solidFill>
                  <a:schemeClr val="dk1"/>
                </a:solidFill>
                <a:latin typeface="Verdana"/>
                <a:ea typeface="Verdana"/>
                <a:cs typeface="Verdana"/>
                <a:sym typeface="Verdana"/>
              </a:rPr>
              <a:t>John Martinez</a:t>
            </a:r>
          </a:p>
          <a:p>
            <a:pPr indent="-298450" lvl="2" marL="1371600">
              <a:lnSpc>
                <a:spcPct val="115000"/>
              </a:lnSpc>
              <a:spcBef>
                <a:spcPts val="0"/>
              </a:spcBef>
              <a:buClr>
                <a:schemeClr val="dk1"/>
              </a:buClr>
              <a:buSzPct val="100000"/>
              <a:buFont typeface="Wingdings"/>
              <a:buChar char="§"/>
            </a:pPr>
            <a:r>
              <a:rPr b="1" lang="en" sz="1100">
                <a:solidFill>
                  <a:schemeClr val="dk1"/>
                </a:solidFill>
                <a:latin typeface="Verdana"/>
                <a:ea typeface="Verdana"/>
                <a:cs typeface="Verdana"/>
                <a:sym typeface="Verdana"/>
              </a:rPr>
              <a:t>Markus Most</a:t>
            </a:r>
          </a:p>
        </p:txBody>
      </p:sp>
      <p:sp>
        <p:nvSpPr>
          <p:cNvPr id="250" name="Shape 25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txBox="1"/>
          <p:nvPr>
            <p:ph idx="1" type="body"/>
          </p:nvPr>
        </p:nvSpPr>
        <p:spPr>
          <a:xfrm>
            <a:off x="685800" y="4400550"/>
            <a:ext cx="5486399" cy="3600450"/>
          </a:xfrm>
          <a:prstGeom prst="rect">
            <a:avLst/>
          </a:prstGeom>
        </p:spPr>
        <p:txBody>
          <a:bodyPr anchorCtr="0" anchor="ctr" bIns="91425" lIns="91425" rIns="91425" tIns="91425">
            <a:noAutofit/>
          </a:bodyPr>
          <a:lstStyle/>
          <a:p>
            <a:pPr>
              <a:spcBef>
                <a:spcPts val="0"/>
              </a:spcBef>
              <a:buNone/>
            </a:pPr>
            <a:r>
              <a:rPr lang="en"/>
              <a:t>overview of role of 7 students:  5 (FIA Seed Grant students) + 2 (doctoral and MIM Capstone) </a:t>
            </a:r>
          </a:p>
        </p:txBody>
      </p:sp>
      <p:sp>
        <p:nvSpPr>
          <p:cNvPr id="276" name="Shape 27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83" name="Shape 28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92" name="Shape 2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Many issues of the camp newsletter, the Daily Tulean Dispatch, along with the Tule Lake High School yearbook, the Aquila, are digitized on the Online Archive of California and the website of the Densho Foundation. I gathered metadata and links to individual issues of the newsletter at the collection, issue, page, and article level. Many of the articles reference specific block numbers that can be located on the camp map (block 4608 location of church high school fellowship meeting), names, and areas of the camp (building of jail).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04" name="Shape 30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Using JARDA’s Photo Collection I looked for photos that captured either people who did important work such the people who worked at the hospital,  Volunteer groups like the one that worked at Fire Station 1, and important events like camp arrivals.  During the project found it interesting that people often labeled locations in a personal vernacular rather than use the map labels.  I think this illustrates how people subconsciously expect people to know what they are referring 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12" name="Shape 31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Using the Densho Digital Archive’s website, we </a:t>
            </a:r>
            <a:r>
              <a:rPr lang="en">
                <a:solidFill>
                  <a:schemeClr val="dk1"/>
                </a:solidFill>
              </a:rPr>
              <a:t>located oral histories discussing Tule Lake</a:t>
            </a:r>
            <a:r>
              <a:rPr lang="en"/>
              <a:t> and linked them on the resource map. Seeing and hearing survivors’ accounts adds a very relatable, human element to this project.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23" name="Shape 3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I looked through photos Richard took of the incident cards. I also utilized the university’s government documents section of McKeldin Library to find resources pertaining to Tule Lake and Japanese internment overall.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36" name="Shape 33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Using QGIS software, we hoped to connect diverse digitized artifacts and events to precise locations on the map. This is just one example. Both the photo of Dr. Taro and his nursing staff in front of the hospital administration building, and this article on immunization from the Tulean Dispatch, refer to the Hospital Administration Building, Area 2, Bldg. 14.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flipH="1" rot="10800000">
            <a:off x="0" y="3093234"/>
            <a:ext cx="8458200" cy="712499"/>
          </a:xfrm>
          <a:prstGeom prst="rect">
            <a:avLst/>
          </a:prstGeom>
          <a:solidFill>
            <a:schemeClr val="dk2"/>
          </a:solidFill>
          <a:ln>
            <a:noFill/>
          </a:ln>
        </p:spPr>
        <p:txBody>
          <a:bodyPr anchorCtr="0" anchor="ctr" bIns="45700" lIns="91425" rIns="91425" tIns="45700">
            <a:noAutofit/>
          </a:bodyPr>
          <a:lstStyle/>
          <a:p>
            <a:pPr>
              <a:spcBef>
                <a:spcPts val="0"/>
              </a:spcBef>
              <a:buNone/>
            </a:pPr>
            <a:r>
              <a:t/>
            </a:r>
            <a:endParaRPr/>
          </a:p>
        </p:txBody>
      </p:sp>
      <p:sp>
        <p:nvSpPr>
          <p:cNvPr id="10" name="Shape 10"/>
          <p:cNvSpPr txBox="1"/>
          <p:nvPr>
            <p:ph type="ctrTitle"/>
          </p:nvPr>
        </p:nvSpPr>
        <p:spPr>
          <a:xfrm>
            <a:off x="685800" y="1300757"/>
            <a:ext cx="7772400" cy="1684199"/>
          </a:xfrm>
          <a:prstGeom prst="rect">
            <a:avLst/>
          </a:prstGeom>
        </p:spPr>
        <p:txBody>
          <a:bodyPr anchorCtr="0" anchor="b" bIns="91425" lIns="91425" rIns="91425" tIns="91425"/>
          <a:lstStyle>
            <a:lvl1pPr>
              <a:spcBef>
                <a:spcPts val="0"/>
              </a:spcBef>
              <a:buClr>
                <a:schemeClr val="dk2"/>
              </a:buClr>
              <a:buSzPct val="100000"/>
              <a:defRPr sz="7200">
                <a:solidFill>
                  <a:schemeClr val="dk2"/>
                </a:solidFill>
              </a:defRPr>
            </a:lvl1pPr>
            <a:lvl2pPr>
              <a:spcBef>
                <a:spcPts val="0"/>
              </a:spcBef>
              <a:buClr>
                <a:schemeClr val="dk2"/>
              </a:buClr>
              <a:buSzPct val="100000"/>
              <a:defRPr sz="7200">
                <a:solidFill>
                  <a:schemeClr val="dk2"/>
                </a:solidFill>
              </a:defRPr>
            </a:lvl2pPr>
            <a:lvl3pPr>
              <a:spcBef>
                <a:spcPts val="0"/>
              </a:spcBef>
              <a:buClr>
                <a:schemeClr val="dk2"/>
              </a:buClr>
              <a:buSzPct val="100000"/>
              <a:defRPr sz="7200">
                <a:solidFill>
                  <a:schemeClr val="dk2"/>
                </a:solidFill>
              </a:defRPr>
            </a:lvl3pPr>
            <a:lvl4pPr>
              <a:spcBef>
                <a:spcPts val="0"/>
              </a:spcBef>
              <a:buClr>
                <a:schemeClr val="dk2"/>
              </a:buClr>
              <a:buSzPct val="100000"/>
              <a:defRPr sz="7200">
                <a:solidFill>
                  <a:schemeClr val="dk2"/>
                </a:solidFill>
              </a:defRPr>
            </a:lvl4pPr>
            <a:lvl5pPr>
              <a:spcBef>
                <a:spcPts val="0"/>
              </a:spcBef>
              <a:buClr>
                <a:schemeClr val="dk2"/>
              </a:buClr>
              <a:buSzPct val="100000"/>
              <a:defRPr sz="7200">
                <a:solidFill>
                  <a:schemeClr val="dk2"/>
                </a:solidFill>
              </a:defRPr>
            </a:lvl5pPr>
            <a:lvl6pPr>
              <a:spcBef>
                <a:spcPts val="0"/>
              </a:spcBef>
              <a:buClr>
                <a:schemeClr val="dk2"/>
              </a:buClr>
              <a:buSzPct val="100000"/>
              <a:defRPr sz="7200">
                <a:solidFill>
                  <a:schemeClr val="dk2"/>
                </a:solidFill>
              </a:defRPr>
            </a:lvl6pPr>
            <a:lvl7pPr>
              <a:spcBef>
                <a:spcPts val="0"/>
              </a:spcBef>
              <a:buClr>
                <a:schemeClr val="dk2"/>
              </a:buClr>
              <a:buSzPct val="100000"/>
              <a:defRPr sz="7200">
                <a:solidFill>
                  <a:schemeClr val="dk2"/>
                </a:solidFill>
              </a:defRPr>
            </a:lvl7pPr>
            <a:lvl8pPr>
              <a:spcBef>
                <a:spcPts val="0"/>
              </a:spcBef>
              <a:buClr>
                <a:schemeClr val="dk2"/>
              </a:buClr>
              <a:buSzPct val="100000"/>
              <a:defRPr sz="7200">
                <a:solidFill>
                  <a:schemeClr val="dk2"/>
                </a:solidFill>
              </a:defRPr>
            </a:lvl8pPr>
            <a:lvl9pPr>
              <a:spcBef>
                <a:spcPts val="0"/>
              </a:spcBef>
              <a:buClr>
                <a:schemeClr val="dk2"/>
              </a:buClr>
              <a:buSzPct val="100000"/>
              <a:defRPr sz="7200">
                <a:solidFill>
                  <a:schemeClr val="dk2"/>
                </a:solidFill>
              </a:defRPr>
            </a:lvl9pPr>
          </a:lstStyle>
          <a:p/>
        </p:txBody>
      </p:sp>
      <p:sp>
        <p:nvSpPr>
          <p:cNvPr id="11" name="Shape 11"/>
          <p:cNvSpPr txBox="1"/>
          <p:nvPr>
            <p:ph idx="1" type="subTitle"/>
          </p:nvPr>
        </p:nvSpPr>
        <p:spPr>
          <a:xfrm>
            <a:off x="685800" y="3093357"/>
            <a:ext cx="7772400" cy="712499"/>
          </a:xfrm>
          <a:prstGeom prst="rect">
            <a:avLst/>
          </a:prstGeom>
        </p:spPr>
        <p:txBody>
          <a:bodyPr anchorCtr="0" anchor="ctr" bIns="91425" lIns="91425" rIns="91425" tIns="91425"/>
          <a:lstStyle>
            <a:lvl1pPr>
              <a:spcBef>
                <a:spcPts val="0"/>
              </a:spcBef>
              <a:buClr>
                <a:schemeClr val="lt2"/>
              </a:buClr>
              <a:buNone/>
              <a:defRPr b="1">
                <a:solidFill>
                  <a:schemeClr val="lt2"/>
                </a:solidFill>
              </a:defRPr>
            </a:lvl1pPr>
            <a:lvl2pPr>
              <a:spcBef>
                <a:spcPts val="0"/>
              </a:spcBef>
              <a:buClr>
                <a:schemeClr val="lt2"/>
              </a:buClr>
              <a:buSzPct val="100000"/>
              <a:buNone/>
              <a:defRPr b="1" sz="3000">
                <a:solidFill>
                  <a:schemeClr val="lt2"/>
                </a:solidFill>
              </a:defRPr>
            </a:lvl2pPr>
            <a:lvl3pPr>
              <a:spcBef>
                <a:spcPts val="0"/>
              </a:spcBef>
              <a:buClr>
                <a:schemeClr val="lt2"/>
              </a:buClr>
              <a:buSzPct val="100000"/>
              <a:buNone/>
              <a:defRPr b="1" sz="3000">
                <a:solidFill>
                  <a:schemeClr val="lt2"/>
                </a:solidFill>
              </a:defRPr>
            </a:lvl3pPr>
            <a:lvl4pPr>
              <a:spcBef>
                <a:spcPts val="0"/>
              </a:spcBef>
              <a:buClr>
                <a:schemeClr val="lt2"/>
              </a:buClr>
              <a:buSzPct val="100000"/>
              <a:buNone/>
              <a:defRPr b="1" sz="3000">
                <a:solidFill>
                  <a:schemeClr val="lt2"/>
                </a:solidFill>
              </a:defRPr>
            </a:lvl4pPr>
            <a:lvl5pPr>
              <a:spcBef>
                <a:spcPts val="0"/>
              </a:spcBef>
              <a:buClr>
                <a:schemeClr val="lt2"/>
              </a:buClr>
              <a:buSzPct val="100000"/>
              <a:buNone/>
              <a:defRPr b="1" sz="3000">
                <a:solidFill>
                  <a:schemeClr val="lt2"/>
                </a:solidFill>
              </a:defRPr>
            </a:lvl5pPr>
            <a:lvl6pPr>
              <a:spcBef>
                <a:spcPts val="0"/>
              </a:spcBef>
              <a:buClr>
                <a:schemeClr val="lt2"/>
              </a:buClr>
              <a:buSzPct val="100000"/>
              <a:buNone/>
              <a:defRPr b="1" sz="3000">
                <a:solidFill>
                  <a:schemeClr val="lt2"/>
                </a:solidFill>
              </a:defRPr>
            </a:lvl6pPr>
            <a:lvl7pPr>
              <a:spcBef>
                <a:spcPts val="0"/>
              </a:spcBef>
              <a:buClr>
                <a:schemeClr val="lt2"/>
              </a:buClr>
              <a:buSzPct val="100000"/>
              <a:buNone/>
              <a:defRPr b="1" sz="3000">
                <a:solidFill>
                  <a:schemeClr val="lt2"/>
                </a:solidFill>
              </a:defRPr>
            </a:lvl7pPr>
            <a:lvl8pPr>
              <a:spcBef>
                <a:spcPts val="0"/>
              </a:spcBef>
              <a:buClr>
                <a:schemeClr val="lt2"/>
              </a:buClr>
              <a:buSzPct val="100000"/>
              <a:buNone/>
              <a:defRPr b="1" sz="3000">
                <a:solidFill>
                  <a:schemeClr val="lt2"/>
                </a:solidFill>
              </a:defRPr>
            </a:lvl8pPr>
            <a:lvl9pPr>
              <a:spcBef>
                <a:spcPts val="0"/>
              </a:spcBef>
              <a:buClr>
                <a:schemeClr val="lt2"/>
              </a:buClr>
              <a:buSzPct val="100000"/>
              <a:buNone/>
              <a:defRPr b="1" sz="3000">
                <a:solidFill>
                  <a:schemeClr val="lt2"/>
                </a:solidFill>
              </a:defRPr>
            </a:lvl9pPr>
          </a:lstStyle>
          <a:p/>
        </p:txBody>
      </p:sp>
      <p:sp>
        <p:nvSpPr>
          <p:cNvPr id="12" name="Shape 12"/>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56" name="Shape 56"/>
        <p:cNvGrpSpPr/>
        <p:nvPr/>
      </p:nvGrpSpPr>
      <p:grpSpPr>
        <a:xfrm>
          <a:off x="0" y="0"/>
          <a:ext cx="0" cy="0"/>
          <a:chOff x="0" y="0"/>
          <a:chExt cx="0" cy="0"/>
        </a:xfrm>
      </p:grpSpPr>
      <p:sp>
        <p:nvSpPr>
          <p:cNvPr id="57" name="Shape 57"/>
          <p:cNvSpPr txBox="1"/>
          <p:nvPr>
            <p:ph type="title"/>
          </p:nvPr>
        </p:nvSpPr>
        <p:spPr>
          <a:xfrm>
            <a:off x="628650" y="273843"/>
            <a:ext cx="7886700" cy="994171"/>
          </a:xfrm>
          <a:prstGeom prst="rect">
            <a:avLst/>
          </a:prstGeom>
          <a:noFill/>
          <a:ln>
            <a:noFill/>
          </a:ln>
        </p:spPr>
        <p:txBody>
          <a:bodyPr anchorCtr="0" anchor="ctr" bIns="68575" lIns="68575" rIns="68575" tIns="68575"/>
          <a:lstStyle>
            <a:lvl1pPr rtl="0" algn="l">
              <a:lnSpc>
                <a:spcPct val="90000"/>
              </a:lnSpc>
              <a:spcBef>
                <a:spcPts val="0"/>
              </a:spcBef>
              <a:spcAft>
                <a:spcPts val="0"/>
              </a:spcAft>
              <a:defRPr/>
            </a:lvl1pPr>
            <a:lvl2pPr rtl="0" algn="l">
              <a:lnSpc>
                <a:spcPct val="90000"/>
              </a:lnSpc>
              <a:spcBef>
                <a:spcPts val="0"/>
              </a:spcBef>
              <a:spcAft>
                <a:spcPts val="0"/>
              </a:spcAft>
              <a:defRPr/>
            </a:lvl2pPr>
            <a:lvl3pPr rtl="0" algn="l">
              <a:lnSpc>
                <a:spcPct val="90000"/>
              </a:lnSpc>
              <a:spcBef>
                <a:spcPts val="0"/>
              </a:spcBef>
              <a:spcAft>
                <a:spcPts val="0"/>
              </a:spcAft>
              <a:defRPr/>
            </a:lvl3pPr>
            <a:lvl4pPr rtl="0" algn="l">
              <a:lnSpc>
                <a:spcPct val="90000"/>
              </a:lnSpc>
              <a:spcBef>
                <a:spcPts val="0"/>
              </a:spcBef>
              <a:spcAft>
                <a:spcPts val="0"/>
              </a:spcAft>
              <a:defRPr/>
            </a:lvl4pPr>
            <a:lvl5pPr rtl="0" algn="l">
              <a:lnSpc>
                <a:spcPct val="90000"/>
              </a:lnSpc>
              <a:spcBef>
                <a:spcPts val="0"/>
              </a:spcBef>
              <a:spcAft>
                <a:spcPts val="0"/>
              </a:spcAft>
              <a:defRPr/>
            </a:lvl5pPr>
            <a:lvl6pPr marL="342900" rtl="0" algn="l">
              <a:lnSpc>
                <a:spcPct val="90000"/>
              </a:lnSpc>
              <a:spcBef>
                <a:spcPts val="0"/>
              </a:spcBef>
              <a:spcAft>
                <a:spcPts val="0"/>
              </a:spcAft>
              <a:defRPr/>
            </a:lvl6pPr>
            <a:lvl7pPr marL="685800" rtl="0" algn="l">
              <a:lnSpc>
                <a:spcPct val="90000"/>
              </a:lnSpc>
              <a:spcBef>
                <a:spcPts val="0"/>
              </a:spcBef>
              <a:spcAft>
                <a:spcPts val="0"/>
              </a:spcAft>
              <a:defRPr/>
            </a:lvl7pPr>
            <a:lvl8pPr marL="1028700" rtl="0" algn="l">
              <a:lnSpc>
                <a:spcPct val="90000"/>
              </a:lnSpc>
              <a:spcBef>
                <a:spcPts val="0"/>
              </a:spcBef>
              <a:spcAft>
                <a:spcPts val="0"/>
              </a:spcAft>
              <a:defRPr/>
            </a:lvl8pPr>
            <a:lvl9pPr marL="1371600" rtl="0" algn="l">
              <a:lnSpc>
                <a:spcPct val="90000"/>
              </a:lnSpc>
              <a:spcBef>
                <a:spcPts val="0"/>
              </a:spcBef>
              <a:spcAft>
                <a:spcPts val="0"/>
              </a:spcAft>
              <a:defRPr/>
            </a:lvl9pPr>
          </a:lstStyle>
          <a:p/>
        </p:txBody>
      </p:sp>
      <p:sp>
        <p:nvSpPr>
          <p:cNvPr id="58" name="Shape 58"/>
          <p:cNvSpPr txBox="1"/>
          <p:nvPr>
            <p:ph idx="1" type="body"/>
          </p:nvPr>
        </p:nvSpPr>
        <p:spPr>
          <a:xfrm rot="5400000">
            <a:off x="2940248" y="-942379"/>
            <a:ext cx="3263502" cy="7886700"/>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59" name="Shape 59"/>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60" name="Shape 60"/>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61" name="Shape 61"/>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2" name="Shape 62"/>
        <p:cNvGrpSpPr/>
        <p:nvPr/>
      </p:nvGrpSpPr>
      <p:grpSpPr>
        <a:xfrm>
          <a:off x="0" y="0"/>
          <a:ext cx="0" cy="0"/>
          <a:chOff x="0" y="0"/>
          <a:chExt cx="0" cy="0"/>
        </a:xfrm>
      </p:grpSpPr>
      <p:sp>
        <p:nvSpPr>
          <p:cNvPr id="63" name="Shape 63"/>
          <p:cNvSpPr txBox="1"/>
          <p:nvPr>
            <p:ph type="title"/>
          </p:nvPr>
        </p:nvSpPr>
        <p:spPr>
          <a:xfrm>
            <a:off x="629841" y="342900"/>
            <a:ext cx="2949177" cy="1200149"/>
          </a:xfrm>
          <a:prstGeom prst="rect">
            <a:avLst/>
          </a:prstGeom>
          <a:noFill/>
          <a:ln>
            <a:noFill/>
          </a:ln>
        </p:spPr>
        <p:txBody>
          <a:bodyPr anchorCtr="0" anchor="b"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4" name="Shape 64"/>
          <p:cNvSpPr/>
          <p:nvPr>
            <p:ph idx="2" type="pic"/>
          </p:nvPr>
        </p:nvSpPr>
        <p:spPr>
          <a:xfrm>
            <a:off x="3887391" y="740568"/>
            <a:ext cx="4629150" cy="3655218"/>
          </a:xfrm>
          <a:prstGeom prst="rect">
            <a:avLst/>
          </a:prstGeom>
          <a:noFill/>
          <a:ln>
            <a:noFill/>
          </a:ln>
        </p:spPr>
      </p:sp>
      <p:sp>
        <p:nvSpPr>
          <p:cNvPr id="65" name="Shape 65"/>
          <p:cNvSpPr txBox="1"/>
          <p:nvPr>
            <p:ph idx="1" type="body"/>
          </p:nvPr>
        </p:nvSpPr>
        <p:spPr>
          <a:xfrm>
            <a:off x="629841" y="1543050"/>
            <a:ext cx="2949177" cy="2858691"/>
          </a:xfrm>
          <a:prstGeom prst="rect">
            <a:avLst/>
          </a:prstGeom>
          <a:noFill/>
          <a:ln>
            <a:noFill/>
          </a:ln>
        </p:spPr>
        <p:txBody>
          <a:bodyPr anchorCtr="0" anchor="t"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66" name="Shape 66"/>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67" name="Shape 67"/>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68" name="Shape 68"/>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69" name="Shape 69"/>
        <p:cNvGrpSpPr/>
        <p:nvPr/>
      </p:nvGrpSpPr>
      <p:grpSpPr>
        <a:xfrm>
          <a:off x="0" y="0"/>
          <a:ext cx="0" cy="0"/>
          <a:chOff x="0" y="0"/>
          <a:chExt cx="0" cy="0"/>
        </a:xfrm>
      </p:grpSpPr>
      <p:sp>
        <p:nvSpPr>
          <p:cNvPr id="70" name="Shape 70"/>
          <p:cNvSpPr txBox="1"/>
          <p:nvPr>
            <p:ph type="title"/>
          </p:nvPr>
        </p:nvSpPr>
        <p:spPr>
          <a:xfrm>
            <a:off x="629841" y="342900"/>
            <a:ext cx="2949177" cy="1200149"/>
          </a:xfrm>
          <a:prstGeom prst="rect">
            <a:avLst/>
          </a:prstGeom>
          <a:noFill/>
          <a:ln>
            <a:noFill/>
          </a:ln>
        </p:spPr>
        <p:txBody>
          <a:bodyPr anchorCtr="0" anchor="b"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1" name="Shape 71"/>
          <p:cNvSpPr txBox="1"/>
          <p:nvPr>
            <p:ph idx="1" type="body"/>
          </p:nvPr>
        </p:nvSpPr>
        <p:spPr>
          <a:xfrm>
            <a:off x="3887391" y="740568"/>
            <a:ext cx="4629150" cy="3655218"/>
          </a:xfrm>
          <a:prstGeom prst="rect">
            <a:avLst/>
          </a:prstGeom>
          <a:noFill/>
          <a:ln>
            <a:noFill/>
          </a:ln>
        </p:spPr>
        <p:txBody>
          <a:bodyPr anchorCtr="0" anchor="t"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2" name="Shape 72"/>
          <p:cNvSpPr txBox="1"/>
          <p:nvPr>
            <p:ph idx="2" type="body"/>
          </p:nvPr>
        </p:nvSpPr>
        <p:spPr>
          <a:xfrm>
            <a:off x="629841" y="1543050"/>
            <a:ext cx="2949177" cy="2858691"/>
          </a:xfrm>
          <a:prstGeom prst="rect">
            <a:avLst/>
          </a:prstGeom>
          <a:noFill/>
          <a:ln>
            <a:noFill/>
          </a:ln>
        </p:spPr>
        <p:txBody>
          <a:bodyPr anchorCtr="0" anchor="t"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73" name="Shape 73"/>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74" name="Shape 74"/>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75" name="Shape 75"/>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6" name="Shape 76"/>
        <p:cNvGrpSpPr/>
        <p:nvPr/>
      </p:nvGrpSpPr>
      <p:grpSpPr>
        <a:xfrm>
          <a:off x="0" y="0"/>
          <a:ext cx="0" cy="0"/>
          <a:chOff x="0" y="0"/>
          <a:chExt cx="0" cy="0"/>
        </a:xfrm>
      </p:grpSpPr>
      <p:sp>
        <p:nvSpPr>
          <p:cNvPr id="77" name="Shape 77"/>
          <p:cNvSpPr txBox="1"/>
          <p:nvPr>
            <p:ph type="title"/>
          </p:nvPr>
        </p:nvSpPr>
        <p:spPr>
          <a:xfrm>
            <a:off x="628650" y="273843"/>
            <a:ext cx="7886700" cy="994171"/>
          </a:xfrm>
          <a:prstGeom prst="rect">
            <a:avLst/>
          </a:prstGeom>
          <a:noFill/>
          <a:ln>
            <a:noFill/>
          </a:ln>
        </p:spPr>
        <p:txBody>
          <a:bodyPr anchorCtr="0" anchor="ctr" bIns="68575" lIns="68575" rIns="68575" tIns="68575"/>
          <a:lstStyle>
            <a:lvl1pPr rtl="0" algn="l">
              <a:lnSpc>
                <a:spcPct val="90000"/>
              </a:lnSpc>
              <a:spcBef>
                <a:spcPts val="0"/>
              </a:spcBef>
              <a:spcAft>
                <a:spcPts val="0"/>
              </a:spcAft>
              <a:defRPr/>
            </a:lvl1pPr>
            <a:lvl2pPr rtl="0" algn="l">
              <a:lnSpc>
                <a:spcPct val="90000"/>
              </a:lnSpc>
              <a:spcBef>
                <a:spcPts val="0"/>
              </a:spcBef>
              <a:spcAft>
                <a:spcPts val="0"/>
              </a:spcAft>
              <a:defRPr/>
            </a:lvl2pPr>
            <a:lvl3pPr rtl="0" algn="l">
              <a:lnSpc>
                <a:spcPct val="90000"/>
              </a:lnSpc>
              <a:spcBef>
                <a:spcPts val="0"/>
              </a:spcBef>
              <a:spcAft>
                <a:spcPts val="0"/>
              </a:spcAft>
              <a:defRPr/>
            </a:lvl3pPr>
            <a:lvl4pPr rtl="0" algn="l">
              <a:lnSpc>
                <a:spcPct val="90000"/>
              </a:lnSpc>
              <a:spcBef>
                <a:spcPts val="0"/>
              </a:spcBef>
              <a:spcAft>
                <a:spcPts val="0"/>
              </a:spcAft>
              <a:defRPr/>
            </a:lvl4pPr>
            <a:lvl5pPr rtl="0" algn="l">
              <a:lnSpc>
                <a:spcPct val="90000"/>
              </a:lnSpc>
              <a:spcBef>
                <a:spcPts val="0"/>
              </a:spcBef>
              <a:spcAft>
                <a:spcPts val="0"/>
              </a:spcAft>
              <a:defRPr/>
            </a:lvl5pPr>
            <a:lvl6pPr marL="342900" rtl="0" algn="l">
              <a:lnSpc>
                <a:spcPct val="90000"/>
              </a:lnSpc>
              <a:spcBef>
                <a:spcPts val="0"/>
              </a:spcBef>
              <a:spcAft>
                <a:spcPts val="0"/>
              </a:spcAft>
              <a:defRPr/>
            </a:lvl6pPr>
            <a:lvl7pPr marL="685800" rtl="0" algn="l">
              <a:lnSpc>
                <a:spcPct val="90000"/>
              </a:lnSpc>
              <a:spcBef>
                <a:spcPts val="0"/>
              </a:spcBef>
              <a:spcAft>
                <a:spcPts val="0"/>
              </a:spcAft>
              <a:defRPr/>
            </a:lvl7pPr>
            <a:lvl8pPr marL="1028700" rtl="0" algn="l">
              <a:lnSpc>
                <a:spcPct val="90000"/>
              </a:lnSpc>
              <a:spcBef>
                <a:spcPts val="0"/>
              </a:spcBef>
              <a:spcAft>
                <a:spcPts val="0"/>
              </a:spcAft>
              <a:defRPr/>
            </a:lvl8pPr>
            <a:lvl9pPr marL="1371600" rtl="0" algn="l">
              <a:lnSpc>
                <a:spcPct val="90000"/>
              </a:lnSpc>
              <a:spcBef>
                <a:spcPts val="0"/>
              </a:spcBef>
              <a:spcAft>
                <a:spcPts val="0"/>
              </a:spcAft>
              <a:defRPr/>
            </a:lvl9pPr>
          </a:lstStyle>
          <a:p/>
        </p:txBody>
      </p:sp>
      <p:sp>
        <p:nvSpPr>
          <p:cNvPr id="78" name="Shape 78"/>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79" name="Shape 79"/>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80" name="Shape 80"/>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1" name="Shape 81"/>
        <p:cNvGrpSpPr/>
        <p:nvPr/>
      </p:nvGrpSpPr>
      <p:grpSpPr>
        <a:xfrm>
          <a:off x="0" y="0"/>
          <a:ext cx="0" cy="0"/>
          <a:chOff x="0" y="0"/>
          <a:chExt cx="0" cy="0"/>
        </a:xfrm>
      </p:grpSpPr>
      <p:sp>
        <p:nvSpPr>
          <p:cNvPr id="82" name="Shape 82"/>
          <p:cNvSpPr txBox="1"/>
          <p:nvPr>
            <p:ph type="title"/>
          </p:nvPr>
        </p:nvSpPr>
        <p:spPr>
          <a:xfrm>
            <a:off x="629841" y="273843"/>
            <a:ext cx="7886700" cy="994172"/>
          </a:xfrm>
          <a:prstGeom prst="rect">
            <a:avLst/>
          </a:prstGeom>
          <a:noFill/>
          <a:ln>
            <a:noFill/>
          </a:ln>
        </p:spPr>
        <p:txBody>
          <a:bodyPr anchorCtr="0" anchor="ctr" bIns="68575" lIns="68575" rIns="68575" tIns="68575"/>
          <a:lstStyle>
            <a:lvl1pPr rtl="0" algn="l">
              <a:lnSpc>
                <a:spcPct val="90000"/>
              </a:lnSpc>
              <a:spcBef>
                <a:spcPts val="0"/>
              </a:spcBef>
              <a:spcAft>
                <a:spcPts val="0"/>
              </a:spcAft>
              <a:defRPr/>
            </a:lvl1pPr>
            <a:lvl2pPr rtl="0" algn="l">
              <a:lnSpc>
                <a:spcPct val="90000"/>
              </a:lnSpc>
              <a:spcBef>
                <a:spcPts val="0"/>
              </a:spcBef>
              <a:spcAft>
                <a:spcPts val="0"/>
              </a:spcAft>
              <a:defRPr/>
            </a:lvl2pPr>
            <a:lvl3pPr rtl="0" algn="l">
              <a:lnSpc>
                <a:spcPct val="90000"/>
              </a:lnSpc>
              <a:spcBef>
                <a:spcPts val="0"/>
              </a:spcBef>
              <a:spcAft>
                <a:spcPts val="0"/>
              </a:spcAft>
              <a:defRPr/>
            </a:lvl3pPr>
            <a:lvl4pPr rtl="0" algn="l">
              <a:lnSpc>
                <a:spcPct val="90000"/>
              </a:lnSpc>
              <a:spcBef>
                <a:spcPts val="0"/>
              </a:spcBef>
              <a:spcAft>
                <a:spcPts val="0"/>
              </a:spcAft>
              <a:defRPr/>
            </a:lvl4pPr>
            <a:lvl5pPr rtl="0" algn="l">
              <a:lnSpc>
                <a:spcPct val="90000"/>
              </a:lnSpc>
              <a:spcBef>
                <a:spcPts val="0"/>
              </a:spcBef>
              <a:spcAft>
                <a:spcPts val="0"/>
              </a:spcAft>
              <a:defRPr/>
            </a:lvl5pPr>
            <a:lvl6pPr marL="342900" rtl="0" algn="l">
              <a:lnSpc>
                <a:spcPct val="90000"/>
              </a:lnSpc>
              <a:spcBef>
                <a:spcPts val="0"/>
              </a:spcBef>
              <a:spcAft>
                <a:spcPts val="0"/>
              </a:spcAft>
              <a:defRPr/>
            </a:lvl6pPr>
            <a:lvl7pPr marL="685800" rtl="0" algn="l">
              <a:lnSpc>
                <a:spcPct val="90000"/>
              </a:lnSpc>
              <a:spcBef>
                <a:spcPts val="0"/>
              </a:spcBef>
              <a:spcAft>
                <a:spcPts val="0"/>
              </a:spcAft>
              <a:defRPr/>
            </a:lvl7pPr>
            <a:lvl8pPr marL="1028700" rtl="0" algn="l">
              <a:lnSpc>
                <a:spcPct val="90000"/>
              </a:lnSpc>
              <a:spcBef>
                <a:spcPts val="0"/>
              </a:spcBef>
              <a:spcAft>
                <a:spcPts val="0"/>
              </a:spcAft>
              <a:defRPr/>
            </a:lvl8pPr>
            <a:lvl9pPr marL="1371600" rtl="0" algn="l">
              <a:lnSpc>
                <a:spcPct val="90000"/>
              </a:lnSpc>
              <a:spcBef>
                <a:spcPts val="0"/>
              </a:spcBef>
              <a:spcAft>
                <a:spcPts val="0"/>
              </a:spcAft>
              <a:defRPr/>
            </a:lvl9pPr>
          </a:lstStyle>
          <a:p/>
        </p:txBody>
      </p:sp>
      <p:sp>
        <p:nvSpPr>
          <p:cNvPr id="83" name="Shape 83"/>
          <p:cNvSpPr txBox="1"/>
          <p:nvPr>
            <p:ph idx="1" type="body"/>
          </p:nvPr>
        </p:nvSpPr>
        <p:spPr>
          <a:xfrm>
            <a:off x="629841" y="1260872"/>
            <a:ext cx="3868340" cy="617934"/>
          </a:xfrm>
          <a:prstGeom prst="rect">
            <a:avLst/>
          </a:prstGeom>
          <a:noFill/>
          <a:ln>
            <a:noFill/>
          </a:ln>
        </p:spPr>
        <p:txBody>
          <a:bodyPr anchorCtr="0" anchor="b"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84" name="Shape 84"/>
          <p:cNvSpPr txBox="1"/>
          <p:nvPr>
            <p:ph idx="2" type="body"/>
          </p:nvPr>
        </p:nvSpPr>
        <p:spPr>
          <a:xfrm>
            <a:off x="629841" y="1878806"/>
            <a:ext cx="3868340" cy="2763440"/>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85" name="Shape 85"/>
          <p:cNvSpPr txBox="1"/>
          <p:nvPr>
            <p:ph idx="3" type="body"/>
          </p:nvPr>
        </p:nvSpPr>
        <p:spPr>
          <a:xfrm>
            <a:off x="4629150" y="1260872"/>
            <a:ext cx="3887390" cy="617934"/>
          </a:xfrm>
          <a:prstGeom prst="rect">
            <a:avLst/>
          </a:prstGeom>
          <a:noFill/>
          <a:ln>
            <a:noFill/>
          </a:ln>
        </p:spPr>
        <p:txBody>
          <a:bodyPr anchorCtr="0" anchor="b"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86" name="Shape 86"/>
          <p:cNvSpPr txBox="1"/>
          <p:nvPr>
            <p:ph idx="4" type="body"/>
          </p:nvPr>
        </p:nvSpPr>
        <p:spPr>
          <a:xfrm>
            <a:off x="4629150" y="1878806"/>
            <a:ext cx="3887390" cy="2763440"/>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87" name="Shape 87"/>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88" name="Shape 88"/>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89" name="Shape 89"/>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90" name="Shape 90"/>
        <p:cNvGrpSpPr/>
        <p:nvPr/>
      </p:nvGrpSpPr>
      <p:grpSpPr>
        <a:xfrm>
          <a:off x="0" y="0"/>
          <a:ext cx="0" cy="0"/>
          <a:chOff x="0" y="0"/>
          <a:chExt cx="0" cy="0"/>
        </a:xfrm>
      </p:grpSpPr>
      <p:sp>
        <p:nvSpPr>
          <p:cNvPr id="91" name="Shape 91"/>
          <p:cNvSpPr txBox="1"/>
          <p:nvPr>
            <p:ph type="title"/>
          </p:nvPr>
        </p:nvSpPr>
        <p:spPr>
          <a:xfrm>
            <a:off x="628650" y="273843"/>
            <a:ext cx="7886700" cy="994171"/>
          </a:xfrm>
          <a:prstGeom prst="rect">
            <a:avLst/>
          </a:prstGeom>
          <a:noFill/>
          <a:ln>
            <a:noFill/>
          </a:ln>
        </p:spPr>
        <p:txBody>
          <a:bodyPr anchorCtr="0" anchor="ctr" bIns="68575" lIns="68575" rIns="68575" tIns="68575"/>
          <a:lstStyle>
            <a:lvl1pPr rtl="0" algn="l">
              <a:lnSpc>
                <a:spcPct val="90000"/>
              </a:lnSpc>
              <a:spcBef>
                <a:spcPts val="0"/>
              </a:spcBef>
              <a:spcAft>
                <a:spcPts val="0"/>
              </a:spcAft>
              <a:defRPr/>
            </a:lvl1pPr>
            <a:lvl2pPr rtl="0" algn="l">
              <a:lnSpc>
                <a:spcPct val="90000"/>
              </a:lnSpc>
              <a:spcBef>
                <a:spcPts val="0"/>
              </a:spcBef>
              <a:spcAft>
                <a:spcPts val="0"/>
              </a:spcAft>
              <a:defRPr/>
            </a:lvl2pPr>
            <a:lvl3pPr rtl="0" algn="l">
              <a:lnSpc>
                <a:spcPct val="90000"/>
              </a:lnSpc>
              <a:spcBef>
                <a:spcPts val="0"/>
              </a:spcBef>
              <a:spcAft>
                <a:spcPts val="0"/>
              </a:spcAft>
              <a:defRPr/>
            </a:lvl3pPr>
            <a:lvl4pPr rtl="0" algn="l">
              <a:lnSpc>
                <a:spcPct val="90000"/>
              </a:lnSpc>
              <a:spcBef>
                <a:spcPts val="0"/>
              </a:spcBef>
              <a:spcAft>
                <a:spcPts val="0"/>
              </a:spcAft>
              <a:defRPr/>
            </a:lvl4pPr>
            <a:lvl5pPr rtl="0" algn="l">
              <a:lnSpc>
                <a:spcPct val="90000"/>
              </a:lnSpc>
              <a:spcBef>
                <a:spcPts val="0"/>
              </a:spcBef>
              <a:spcAft>
                <a:spcPts val="0"/>
              </a:spcAft>
              <a:defRPr/>
            </a:lvl5pPr>
            <a:lvl6pPr marL="342900" rtl="0" algn="l">
              <a:lnSpc>
                <a:spcPct val="90000"/>
              </a:lnSpc>
              <a:spcBef>
                <a:spcPts val="0"/>
              </a:spcBef>
              <a:spcAft>
                <a:spcPts val="0"/>
              </a:spcAft>
              <a:defRPr/>
            </a:lvl6pPr>
            <a:lvl7pPr marL="685800" rtl="0" algn="l">
              <a:lnSpc>
                <a:spcPct val="90000"/>
              </a:lnSpc>
              <a:spcBef>
                <a:spcPts val="0"/>
              </a:spcBef>
              <a:spcAft>
                <a:spcPts val="0"/>
              </a:spcAft>
              <a:defRPr/>
            </a:lvl7pPr>
            <a:lvl8pPr marL="1028700" rtl="0" algn="l">
              <a:lnSpc>
                <a:spcPct val="90000"/>
              </a:lnSpc>
              <a:spcBef>
                <a:spcPts val="0"/>
              </a:spcBef>
              <a:spcAft>
                <a:spcPts val="0"/>
              </a:spcAft>
              <a:defRPr/>
            </a:lvl8pPr>
            <a:lvl9pPr marL="1371600" rtl="0" algn="l">
              <a:lnSpc>
                <a:spcPct val="90000"/>
              </a:lnSpc>
              <a:spcBef>
                <a:spcPts val="0"/>
              </a:spcBef>
              <a:spcAft>
                <a:spcPts val="0"/>
              </a:spcAft>
              <a:defRPr/>
            </a:lvl9pPr>
          </a:lstStyle>
          <a:p/>
        </p:txBody>
      </p:sp>
      <p:sp>
        <p:nvSpPr>
          <p:cNvPr id="92" name="Shape 92"/>
          <p:cNvSpPr txBox="1"/>
          <p:nvPr>
            <p:ph idx="1" type="body"/>
          </p:nvPr>
        </p:nvSpPr>
        <p:spPr>
          <a:xfrm>
            <a:off x="628650" y="1369218"/>
            <a:ext cx="3886200" cy="3263503"/>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93" name="Shape 93"/>
          <p:cNvSpPr txBox="1"/>
          <p:nvPr>
            <p:ph idx="2" type="body"/>
          </p:nvPr>
        </p:nvSpPr>
        <p:spPr>
          <a:xfrm>
            <a:off x="4629150" y="1369218"/>
            <a:ext cx="3886200" cy="3263503"/>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94" name="Shape 94"/>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95" name="Shape 95"/>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96" name="Shape 96"/>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97" name="Shape 97"/>
        <p:cNvGrpSpPr/>
        <p:nvPr/>
      </p:nvGrpSpPr>
      <p:grpSpPr>
        <a:xfrm>
          <a:off x="0" y="0"/>
          <a:ext cx="0" cy="0"/>
          <a:chOff x="0" y="0"/>
          <a:chExt cx="0" cy="0"/>
        </a:xfrm>
      </p:grpSpPr>
      <p:sp>
        <p:nvSpPr>
          <p:cNvPr id="98" name="Shape 98"/>
          <p:cNvSpPr txBox="1"/>
          <p:nvPr>
            <p:ph type="title"/>
          </p:nvPr>
        </p:nvSpPr>
        <p:spPr>
          <a:xfrm>
            <a:off x="623887" y="1282303"/>
            <a:ext cx="7886700" cy="2139552"/>
          </a:xfrm>
          <a:prstGeom prst="rect">
            <a:avLst/>
          </a:prstGeom>
          <a:noFill/>
          <a:ln>
            <a:noFill/>
          </a:ln>
        </p:spPr>
        <p:txBody>
          <a:bodyPr anchorCtr="0" anchor="b"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9" name="Shape 99"/>
          <p:cNvSpPr txBox="1"/>
          <p:nvPr>
            <p:ph idx="1" type="body"/>
          </p:nvPr>
        </p:nvSpPr>
        <p:spPr>
          <a:xfrm>
            <a:off x="623887" y="3442097"/>
            <a:ext cx="7886700" cy="1125140"/>
          </a:xfrm>
          <a:prstGeom prst="rect">
            <a:avLst/>
          </a:prstGeom>
          <a:noFill/>
          <a:ln>
            <a:noFill/>
          </a:ln>
        </p:spPr>
        <p:txBody>
          <a:bodyPr anchorCtr="0" anchor="t" bIns="68575" lIns="68575" rIns="68575" tIns="68575"/>
          <a:lstStyle>
            <a:lvl1pPr indent="0" marL="0" rtl="0">
              <a:spcBef>
                <a:spcPts val="0"/>
              </a:spcBef>
              <a:buClr>
                <a:srgbClr val="888888"/>
              </a:buClr>
              <a:buFont typeface="Calibri"/>
              <a:buNone/>
              <a:defRPr/>
            </a:lvl1pPr>
            <a:lvl2pPr indent="0" marL="342900" rtl="0">
              <a:spcBef>
                <a:spcPts val="0"/>
              </a:spcBef>
              <a:buClr>
                <a:srgbClr val="888888"/>
              </a:buClr>
              <a:buFont typeface="Calibri"/>
              <a:buNone/>
              <a:defRPr/>
            </a:lvl2pPr>
            <a:lvl3pPr indent="0" marL="685800" rtl="0">
              <a:spcBef>
                <a:spcPts val="0"/>
              </a:spcBef>
              <a:buClr>
                <a:srgbClr val="888888"/>
              </a:buClr>
              <a:buFont typeface="Calibri"/>
              <a:buNone/>
              <a:defRPr/>
            </a:lvl3pPr>
            <a:lvl4pPr indent="0" marL="1028700" rtl="0">
              <a:spcBef>
                <a:spcPts val="0"/>
              </a:spcBef>
              <a:buClr>
                <a:srgbClr val="888888"/>
              </a:buClr>
              <a:buFont typeface="Calibri"/>
              <a:buNone/>
              <a:defRPr/>
            </a:lvl4pPr>
            <a:lvl5pPr indent="0" marL="1371600" rtl="0">
              <a:spcBef>
                <a:spcPts val="0"/>
              </a:spcBef>
              <a:buClr>
                <a:srgbClr val="888888"/>
              </a:buClr>
              <a:buFont typeface="Calibri"/>
              <a:buNone/>
              <a:defRPr/>
            </a:lvl5pPr>
            <a:lvl6pPr indent="0" marL="1714500" rtl="0">
              <a:spcBef>
                <a:spcPts val="0"/>
              </a:spcBef>
              <a:buClr>
                <a:srgbClr val="888888"/>
              </a:buClr>
              <a:buFont typeface="Calibri"/>
              <a:buNone/>
              <a:defRPr/>
            </a:lvl6pPr>
            <a:lvl7pPr indent="0" marL="2057400" rtl="0">
              <a:spcBef>
                <a:spcPts val="0"/>
              </a:spcBef>
              <a:buClr>
                <a:srgbClr val="888888"/>
              </a:buClr>
              <a:buFont typeface="Calibri"/>
              <a:buNone/>
              <a:defRPr/>
            </a:lvl7pPr>
            <a:lvl8pPr indent="0" marL="2400300" rtl="0">
              <a:spcBef>
                <a:spcPts val="0"/>
              </a:spcBef>
              <a:buClr>
                <a:srgbClr val="888888"/>
              </a:buClr>
              <a:buFont typeface="Calibri"/>
              <a:buNone/>
              <a:defRPr/>
            </a:lvl8pPr>
            <a:lvl9pPr indent="0" marL="2743200" rtl="0">
              <a:spcBef>
                <a:spcPts val="0"/>
              </a:spcBef>
              <a:buClr>
                <a:srgbClr val="888888"/>
              </a:buClr>
              <a:buFont typeface="Calibri"/>
              <a:buNone/>
              <a:defRPr/>
            </a:lvl9pPr>
          </a:lstStyle>
          <a:p/>
        </p:txBody>
      </p:sp>
      <p:sp>
        <p:nvSpPr>
          <p:cNvPr id="100" name="Shape 100"/>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01" name="Shape 101"/>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02" name="Shape 102"/>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03" name="Shape 103"/>
        <p:cNvGrpSpPr/>
        <p:nvPr/>
      </p:nvGrpSpPr>
      <p:grpSpPr>
        <a:xfrm>
          <a:off x="0" y="0"/>
          <a:ext cx="0" cy="0"/>
          <a:chOff x="0" y="0"/>
          <a:chExt cx="0" cy="0"/>
        </a:xfrm>
      </p:grpSpPr>
      <p:sp>
        <p:nvSpPr>
          <p:cNvPr id="104" name="Shape 104"/>
          <p:cNvSpPr txBox="1"/>
          <p:nvPr>
            <p:ph type="title"/>
          </p:nvPr>
        </p:nvSpPr>
        <p:spPr>
          <a:xfrm>
            <a:off x="628650" y="273843"/>
            <a:ext cx="7886700" cy="994171"/>
          </a:xfrm>
          <a:prstGeom prst="rect">
            <a:avLst/>
          </a:prstGeom>
          <a:noFill/>
          <a:ln>
            <a:noFill/>
          </a:ln>
        </p:spPr>
        <p:txBody>
          <a:bodyPr anchorCtr="0" anchor="ctr" bIns="68575" lIns="68575" rIns="68575" tIns="68575"/>
          <a:lstStyle>
            <a:lvl1pPr rtl="0" algn="l">
              <a:lnSpc>
                <a:spcPct val="90000"/>
              </a:lnSpc>
              <a:spcBef>
                <a:spcPts val="0"/>
              </a:spcBef>
              <a:spcAft>
                <a:spcPts val="0"/>
              </a:spcAft>
              <a:defRPr/>
            </a:lvl1pPr>
            <a:lvl2pPr rtl="0" algn="l">
              <a:lnSpc>
                <a:spcPct val="90000"/>
              </a:lnSpc>
              <a:spcBef>
                <a:spcPts val="0"/>
              </a:spcBef>
              <a:spcAft>
                <a:spcPts val="0"/>
              </a:spcAft>
              <a:defRPr/>
            </a:lvl2pPr>
            <a:lvl3pPr rtl="0" algn="l">
              <a:lnSpc>
                <a:spcPct val="90000"/>
              </a:lnSpc>
              <a:spcBef>
                <a:spcPts val="0"/>
              </a:spcBef>
              <a:spcAft>
                <a:spcPts val="0"/>
              </a:spcAft>
              <a:defRPr/>
            </a:lvl3pPr>
            <a:lvl4pPr rtl="0" algn="l">
              <a:lnSpc>
                <a:spcPct val="90000"/>
              </a:lnSpc>
              <a:spcBef>
                <a:spcPts val="0"/>
              </a:spcBef>
              <a:spcAft>
                <a:spcPts val="0"/>
              </a:spcAft>
              <a:defRPr/>
            </a:lvl4pPr>
            <a:lvl5pPr rtl="0" algn="l">
              <a:lnSpc>
                <a:spcPct val="90000"/>
              </a:lnSpc>
              <a:spcBef>
                <a:spcPts val="0"/>
              </a:spcBef>
              <a:spcAft>
                <a:spcPts val="0"/>
              </a:spcAft>
              <a:defRPr/>
            </a:lvl5pPr>
            <a:lvl6pPr marL="342900" rtl="0" algn="l">
              <a:lnSpc>
                <a:spcPct val="90000"/>
              </a:lnSpc>
              <a:spcBef>
                <a:spcPts val="0"/>
              </a:spcBef>
              <a:spcAft>
                <a:spcPts val="0"/>
              </a:spcAft>
              <a:defRPr/>
            </a:lvl6pPr>
            <a:lvl7pPr marL="685800" rtl="0" algn="l">
              <a:lnSpc>
                <a:spcPct val="90000"/>
              </a:lnSpc>
              <a:spcBef>
                <a:spcPts val="0"/>
              </a:spcBef>
              <a:spcAft>
                <a:spcPts val="0"/>
              </a:spcAft>
              <a:defRPr/>
            </a:lvl7pPr>
            <a:lvl8pPr marL="1028700" rtl="0" algn="l">
              <a:lnSpc>
                <a:spcPct val="90000"/>
              </a:lnSpc>
              <a:spcBef>
                <a:spcPts val="0"/>
              </a:spcBef>
              <a:spcAft>
                <a:spcPts val="0"/>
              </a:spcAft>
              <a:defRPr/>
            </a:lvl8pPr>
            <a:lvl9pPr marL="1371600" rtl="0" algn="l">
              <a:lnSpc>
                <a:spcPct val="90000"/>
              </a:lnSpc>
              <a:spcBef>
                <a:spcPts val="0"/>
              </a:spcBef>
              <a:spcAft>
                <a:spcPts val="0"/>
              </a:spcAft>
              <a:defRPr/>
            </a:lvl9pPr>
          </a:lstStyle>
          <a:p/>
        </p:txBody>
      </p:sp>
      <p:sp>
        <p:nvSpPr>
          <p:cNvPr id="105" name="Shape 105"/>
          <p:cNvSpPr txBox="1"/>
          <p:nvPr>
            <p:ph idx="1" type="body"/>
          </p:nvPr>
        </p:nvSpPr>
        <p:spPr>
          <a:xfrm>
            <a:off x="628650" y="1369218"/>
            <a:ext cx="7886700" cy="3263502"/>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06" name="Shape 106"/>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07" name="Shape 107"/>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08" name="Shape 108"/>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15" name="Shape 115"/>
        <p:cNvGrpSpPr/>
        <p:nvPr/>
      </p:nvGrpSpPr>
      <p:grpSpPr>
        <a:xfrm>
          <a:off x="0" y="0"/>
          <a:ext cx="0" cy="0"/>
          <a:chOff x="0" y="0"/>
          <a:chExt cx="0" cy="0"/>
        </a:xfrm>
      </p:grpSpPr>
      <p:sp>
        <p:nvSpPr>
          <p:cNvPr id="116" name="Shape 116"/>
          <p:cNvSpPr txBox="1"/>
          <p:nvPr>
            <p:ph type="title"/>
          </p:nvPr>
        </p:nvSpPr>
        <p:spPr>
          <a:xfrm>
            <a:off x="628650" y="273843"/>
            <a:ext cx="7886700" cy="994172"/>
          </a:xfrm>
          <a:prstGeom prst="rect">
            <a:avLst/>
          </a:prstGeom>
          <a:noFill/>
          <a:ln>
            <a:noFill/>
          </a:ln>
        </p:spPr>
        <p:txBody>
          <a:bodyPr anchorCtr="0" anchor="ctr" bIns="68575" lIns="68575" rIns="68575" tIns="6857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7" name="Shape 117"/>
          <p:cNvSpPr txBox="1"/>
          <p:nvPr>
            <p:ph idx="1" type="body"/>
          </p:nvPr>
        </p:nvSpPr>
        <p:spPr>
          <a:xfrm>
            <a:off x="628650" y="1369218"/>
            <a:ext cx="7886700" cy="3263503"/>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18" name="Shape 118"/>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19" name="Shape 119"/>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20" name="Shape 120"/>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21" name="Shape 121"/>
        <p:cNvGrpSpPr/>
        <p:nvPr/>
      </p:nvGrpSpPr>
      <p:grpSpPr>
        <a:xfrm>
          <a:off x="0" y="0"/>
          <a:ext cx="0" cy="0"/>
          <a:chOff x="0" y="0"/>
          <a:chExt cx="0" cy="0"/>
        </a:xfrm>
      </p:grpSpPr>
      <p:sp>
        <p:nvSpPr>
          <p:cNvPr id="122" name="Shape 122"/>
          <p:cNvSpPr txBox="1"/>
          <p:nvPr>
            <p:ph type="ctrTitle"/>
          </p:nvPr>
        </p:nvSpPr>
        <p:spPr>
          <a:xfrm>
            <a:off x="1143000" y="841772"/>
            <a:ext cx="6858000" cy="1790699"/>
          </a:xfrm>
          <a:prstGeom prst="rect">
            <a:avLst/>
          </a:prstGeom>
          <a:noFill/>
          <a:ln>
            <a:noFill/>
          </a:ln>
        </p:spPr>
        <p:txBody>
          <a:bodyPr anchorCtr="0" anchor="b" bIns="68575" lIns="68575" rIns="68575" tIns="68575"/>
          <a:lstStyle>
            <a:lvl1pPr indent="0" marL="0" marR="0" rtl="0" algn="ctr">
              <a:lnSpc>
                <a:spcPct val="90000"/>
              </a:lnSpc>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23" name="Shape 123"/>
          <p:cNvSpPr txBox="1"/>
          <p:nvPr>
            <p:ph idx="1" type="subTitle"/>
          </p:nvPr>
        </p:nvSpPr>
        <p:spPr>
          <a:xfrm>
            <a:off x="1143000" y="2701528"/>
            <a:ext cx="6858000" cy="1241821"/>
          </a:xfrm>
          <a:prstGeom prst="rect">
            <a:avLst/>
          </a:prstGeom>
          <a:noFill/>
          <a:ln>
            <a:noFill/>
          </a:ln>
        </p:spPr>
        <p:txBody>
          <a:bodyPr anchorCtr="0" anchor="t" bIns="68575" lIns="68575" rIns="68575" tIns="68575"/>
          <a:lstStyle>
            <a:lvl1pPr indent="0" marL="0" marR="0" rtl="0" algn="ctr">
              <a:lnSpc>
                <a:spcPct val="90000"/>
              </a:lnSpc>
              <a:spcBef>
                <a:spcPts val="800"/>
              </a:spcBef>
              <a:buClr>
                <a:schemeClr val="dk1"/>
              </a:buClr>
              <a:buFont typeface="Arial"/>
              <a:buNone/>
              <a:defRPr/>
            </a:lvl1pPr>
            <a:lvl2pPr indent="0" marL="342900" marR="0" rtl="0" algn="ctr">
              <a:lnSpc>
                <a:spcPct val="90000"/>
              </a:lnSpc>
              <a:spcBef>
                <a:spcPts val="400"/>
              </a:spcBef>
              <a:buClr>
                <a:schemeClr val="dk1"/>
              </a:buClr>
              <a:buFont typeface="Arial"/>
              <a:buNone/>
              <a:defRPr/>
            </a:lvl2pPr>
            <a:lvl3pPr indent="0" marL="685800" marR="0" rtl="0" algn="ctr">
              <a:lnSpc>
                <a:spcPct val="90000"/>
              </a:lnSpc>
              <a:spcBef>
                <a:spcPts val="400"/>
              </a:spcBef>
              <a:buClr>
                <a:schemeClr val="dk1"/>
              </a:buClr>
              <a:buFont typeface="Arial"/>
              <a:buNone/>
              <a:defRPr/>
            </a:lvl3pPr>
            <a:lvl4pPr indent="0" marL="1028700" marR="0" rtl="0" algn="ctr">
              <a:lnSpc>
                <a:spcPct val="90000"/>
              </a:lnSpc>
              <a:spcBef>
                <a:spcPts val="400"/>
              </a:spcBef>
              <a:buClr>
                <a:schemeClr val="dk1"/>
              </a:buClr>
              <a:buFont typeface="Arial"/>
              <a:buNone/>
              <a:defRPr/>
            </a:lvl4pPr>
            <a:lvl5pPr indent="0" marL="1371600" marR="0" rtl="0" algn="ctr">
              <a:lnSpc>
                <a:spcPct val="90000"/>
              </a:lnSpc>
              <a:spcBef>
                <a:spcPts val="400"/>
              </a:spcBef>
              <a:buClr>
                <a:schemeClr val="dk1"/>
              </a:buClr>
              <a:buFont typeface="Arial"/>
              <a:buNone/>
              <a:defRPr/>
            </a:lvl5pPr>
            <a:lvl6pPr indent="0" marL="1714500" marR="0" rtl="0" algn="ctr">
              <a:lnSpc>
                <a:spcPct val="90000"/>
              </a:lnSpc>
              <a:spcBef>
                <a:spcPts val="400"/>
              </a:spcBef>
              <a:buClr>
                <a:schemeClr val="dk1"/>
              </a:buClr>
              <a:buFont typeface="Arial"/>
              <a:buNone/>
              <a:defRPr/>
            </a:lvl6pPr>
            <a:lvl7pPr indent="0" marL="2057400" marR="0" rtl="0" algn="ctr">
              <a:lnSpc>
                <a:spcPct val="90000"/>
              </a:lnSpc>
              <a:spcBef>
                <a:spcPts val="400"/>
              </a:spcBef>
              <a:buClr>
                <a:schemeClr val="dk1"/>
              </a:buClr>
              <a:buFont typeface="Arial"/>
              <a:buNone/>
              <a:defRPr/>
            </a:lvl7pPr>
            <a:lvl8pPr indent="0" marL="2400300" marR="0" rtl="0" algn="ctr">
              <a:lnSpc>
                <a:spcPct val="90000"/>
              </a:lnSpc>
              <a:spcBef>
                <a:spcPts val="400"/>
              </a:spcBef>
              <a:buClr>
                <a:schemeClr val="dk1"/>
              </a:buClr>
              <a:buFont typeface="Arial"/>
              <a:buNone/>
              <a:defRPr/>
            </a:lvl8pPr>
            <a:lvl9pPr indent="0" marL="2743200" marR="0" rtl="0" algn="ctr">
              <a:lnSpc>
                <a:spcPct val="90000"/>
              </a:lnSpc>
              <a:spcBef>
                <a:spcPts val="400"/>
              </a:spcBef>
              <a:buClr>
                <a:schemeClr val="dk1"/>
              </a:buClr>
              <a:buFont typeface="Arial"/>
              <a:buNone/>
              <a:defRPr/>
            </a:lvl9pPr>
          </a:lstStyle>
          <a:p/>
        </p:txBody>
      </p:sp>
      <p:sp>
        <p:nvSpPr>
          <p:cNvPr id="124" name="Shape 124"/>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25" name="Shape 125"/>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26" name="Shape 126"/>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3" name="Shape 13"/>
        <p:cNvGrpSpPr/>
        <p:nvPr/>
      </p:nvGrpSpPr>
      <p:grpSpPr>
        <a:xfrm>
          <a:off x="0" y="0"/>
          <a:ext cx="0" cy="0"/>
          <a:chOff x="0" y="0"/>
          <a:chExt cx="0" cy="0"/>
        </a:xfrm>
      </p:grpSpPr>
      <p:sp>
        <p:nvSpPr>
          <p:cNvPr id="14" name="Shape 14"/>
          <p:cNvSpPr/>
          <p:nvPr/>
        </p:nvSpPr>
        <p:spPr>
          <a:xfrm>
            <a:off x="0" y="205977"/>
            <a:ext cx="8686800" cy="1165500"/>
          </a:xfrm>
          <a:prstGeom prst="rect">
            <a:avLst/>
          </a:prstGeom>
          <a:solidFill>
            <a:schemeClr val="dk2"/>
          </a:solidFill>
          <a:ln>
            <a:noFill/>
          </a:ln>
        </p:spPr>
        <p:txBody>
          <a:bodyPr anchorCtr="0" anchor="ctr" bIns="45700" lIns="91425" rIns="91425" tIns="45700">
            <a:noAutofit/>
          </a:bodyPr>
          <a:lstStyle/>
          <a:p>
            <a:pPr>
              <a:spcBef>
                <a:spcPts val="0"/>
              </a:spcBef>
              <a:buNone/>
            </a:pPr>
            <a:r>
              <a:t/>
            </a:r>
            <a:endParaRPr/>
          </a:p>
        </p:txBody>
      </p:sp>
      <p:sp>
        <p:nvSpPr>
          <p:cNvPr id="15" name="Shape 15"/>
          <p:cNvSpPr txBox="1"/>
          <p:nvPr>
            <p:ph type="title"/>
          </p:nvPr>
        </p:nvSpPr>
        <p:spPr>
          <a:xfrm>
            <a:off x="457200" y="205977"/>
            <a:ext cx="8229600" cy="11414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6" name="Shape 16"/>
          <p:cNvSpPr txBox="1"/>
          <p:nvPr>
            <p:ph idx="1" type="body"/>
          </p:nvPr>
        </p:nvSpPr>
        <p:spPr>
          <a:xfrm>
            <a:off x="457200" y="1460499"/>
            <a:ext cx="8229600" cy="34652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7" name="Shape 17"/>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27" name="Shape 127"/>
        <p:cNvGrpSpPr/>
        <p:nvPr/>
      </p:nvGrpSpPr>
      <p:grpSpPr>
        <a:xfrm>
          <a:off x="0" y="0"/>
          <a:ext cx="0" cy="0"/>
          <a:chOff x="0" y="0"/>
          <a:chExt cx="0" cy="0"/>
        </a:xfrm>
      </p:grpSpPr>
      <p:sp>
        <p:nvSpPr>
          <p:cNvPr id="128" name="Shape 128"/>
          <p:cNvSpPr txBox="1"/>
          <p:nvPr>
            <p:ph type="title"/>
          </p:nvPr>
        </p:nvSpPr>
        <p:spPr>
          <a:xfrm>
            <a:off x="623887" y="1282303"/>
            <a:ext cx="7886700" cy="2139552"/>
          </a:xfrm>
          <a:prstGeom prst="rect">
            <a:avLst/>
          </a:prstGeom>
          <a:noFill/>
          <a:ln>
            <a:noFill/>
          </a:ln>
        </p:spPr>
        <p:txBody>
          <a:bodyPr anchorCtr="0" anchor="b"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9" name="Shape 129"/>
          <p:cNvSpPr txBox="1"/>
          <p:nvPr>
            <p:ph idx="1" type="body"/>
          </p:nvPr>
        </p:nvSpPr>
        <p:spPr>
          <a:xfrm>
            <a:off x="623887" y="3442097"/>
            <a:ext cx="7886700" cy="1125140"/>
          </a:xfrm>
          <a:prstGeom prst="rect">
            <a:avLst/>
          </a:prstGeom>
          <a:noFill/>
          <a:ln>
            <a:noFill/>
          </a:ln>
        </p:spPr>
        <p:txBody>
          <a:bodyPr anchorCtr="0" anchor="t" bIns="68575" lIns="68575" rIns="68575" tIns="68575"/>
          <a:lstStyle>
            <a:lvl1pPr indent="0" marL="0" rtl="0">
              <a:spcBef>
                <a:spcPts val="0"/>
              </a:spcBef>
              <a:buClr>
                <a:srgbClr val="888888"/>
              </a:buClr>
              <a:buFont typeface="Calibri"/>
              <a:buNone/>
              <a:defRPr/>
            </a:lvl1pPr>
            <a:lvl2pPr indent="0" marL="342900" rtl="0">
              <a:spcBef>
                <a:spcPts val="0"/>
              </a:spcBef>
              <a:buClr>
                <a:srgbClr val="888888"/>
              </a:buClr>
              <a:buFont typeface="Calibri"/>
              <a:buNone/>
              <a:defRPr/>
            </a:lvl2pPr>
            <a:lvl3pPr indent="0" marL="685800" rtl="0">
              <a:spcBef>
                <a:spcPts val="0"/>
              </a:spcBef>
              <a:buClr>
                <a:srgbClr val="888888"/>
              </a:buClr>
              <a:buFont typeface="Calibri"/>
              <a:buNone/>
              <a:defRPr/>
            </a:lvl3pPr>
            <a:lvl4pPr indent="0" marL="1028700" rtl="0">
              <a:spcBef>
                <a:spcPts val="0"/>
              </a:spcBef>
              <a:buClr>
                <a:srgbClr val="888888"/>
              </a:buClr>
              <a:buFont typeface="Calibri"/>
              <a:buNone/>
              <a:defRPr/>
            </a:lvl4pPr>
            <a:lvl5pPr indent="0" marL="1371600" rtl="0">
              <a:spcBef>
                <a:spcPts val="0"/>
              </a:spcBef>
              <a:buClr>
                <a:srgbClr val="888888"/>
              </a:buClr>
              <a:buFont typeface="Calibri"/>
              <a:buNone/>
              <a:defRPr/>
            </a:lvl5pPr>
            <a:lvl6pPr indent="0" marL="1714500" rtl="0">
              <a:spcBef>
                <a:spcPts val="0"/>
              </a:spcBef>
              <a:buClr>
                <a:srgbClr val="888888"/>
              </a:buClr>
              <a:buFont typeface="Calibri"/>
              <a:buNone/>
              <a:defRPr/>
            </a:lvl6pPr>
            <a:lvl7pPr indent="0" marL="2057400" rtl="0">
              <a:spcBef>
                <a:spcPts val="0"/>
              </a:spcBef>
              <a:buClr>
                <a:srgbClr val="888888"/>
              </a:buClr>
              <a:buFont typeface="Calibri"/>
              <a:buNone/>
              <a:defRPr/>
            </a:lvl7pPr>
            <a:lvl8pPr indent="0" marL="2400300" rtl="0">
              <a:spcBef>
                <a:spcPts val="0"/>
              </a:spcBef>
              <a:buClr>
                <a:srgbClr val="888888"/>
              </a:buClr>
              <a:buFont typeface="Calibri"/>
              <a:buNone/>
              <a:defRPr/>
            </a:lvl8pPr>
            <a:lvl9pPr indent="0" marL="2743200" rtl="0">
              <a:spcBef>
                <a:spcPts val="0"/>
              </a:spcBef>
              <a:buClr>
                <a:srgbClr val="888888"/>
              </a:buClr>
              <a:buFont typeface="Calibri"/>
              <a:buNone/>
              <a:defRPr/>
            </a:lvl9pPr>
          </a:lstStyle>
          <a:p/>
        </p:txBody>
      </p:sp>
      <p:sp>
        <p:nvSpPr>
          <p:cNvPr id="130" name="Shape 130"/>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31" name="Shape 131"/>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32" name="Shape 132"/>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133" name="Shape 133"/>
        <p:cNvGrpSpPr/>
        <p:nvPr/>
      </p:nvGrpSpPr>
      <p:grpSpPr>
        <a:xfrm>
          <a:off x="0" y="0"/>
          <a:ext cx="0" cy="0"/>
          <a:chOff x="0" y="0"/>
          <a:chExt cx="0" cy="0"/>
        </a:xfrm>
      </p:grpSpPr>
      <p:sp>
        <p:nvSpPr>
          <p:cNvPr id="134" name="Shape 134"/>
          <p:cNvSpPr txBox="1"/>
          <p:nvPr>
            <p:ph type="title"/>
          </p:nvPr>
        </p:nvSpPr>
        <p:spPr>
          <a:xfrm>
            <a:off x="628650" y="273843"/>
            <a:ext cx="7886700" cy="994172"/>
          </a:xfrm>
          <a:prstGeom prst="rect">
            <a:avLst/>
          </a:prstGeom>
          <a:noFill/>
          <a:ln>
            <a:noFill/>
          </a:ln>
        </p:spPr>
        <p:txBody>
          <a:bodyPr anchorCtr="0" anchor="ctr" bIns="68575" lIns="68575" rIns="68575" tIns="6857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5" name="Shape 135"/>
          <p:cNvSpPr txBox="1"/>
          <p:nvPr>
            <p:ph idx="1" type="body"/>
          </p:nvPr>
        </p:nvSpPr>
        <p:spPr>
          <a:xfrm>
            <a:off x="628650" y="1369218"/>
            <a:ext cx="3886200" cy="3263503"/>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36" name="Shape 136"/>
          <p:cNvSpPr txBox="1"/>
          <p:nvPr>
            <p:ph idx="2" type="body"/>
          </p:nvPr>
        </p:nvSpPr>
        <p:spPr>
          <a:xfrm>
            <a:off x="4629150" y="1369218"/>
            <a:ext cx="3886200" cy="3263503"/>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37" name="Shape 137"/>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38" name="Shape 138"/>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39" name="Shape 139"/>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140" name="Shape 140"/>
        <p:cNvGrpSpPr/>
        <p:nvPr/>
      </p:nvGrpSpPr>
      <p:grpSpPr>
        <a:xfrm>
          <a:off x="0" y="0"/>
          <a:ext cx="0" cy="0"/>
          <a:chOff x="0" y="0"/>
          <a:chExt cx="0" cy="0"/>
        </a:xfrm>
      </p:grpSpPr>
      <p:sp>
        <p:nvSpPr>
          <p:cNvPr id="141" name="Shape 141"/>
          <p:cNvSpPr txBox="1"/>
          <p:nvPr>
            <p:ph type="title"/>
          </p:nvPr>
        </p:nvSpPr>
        <p:spPr>
          <a:xfrm>
            <a:off x="629841" y="273843"/>
            <a:ext cx="7886700" cy="994172"/>
          </a:xfrm>
          <a:prstGeom prst="rect">
            <a:avLst/>
          </a:prstGeom>
          <a:noFill/>
          <a:ln>
            <a:noFill/>
          </a:ln>
        </p:spPr>
        <p:txBody>
          <a:bodyPr anchorCtr="0" anchor="ctr" bIns="68575" lIns="68575" rIns="68575" tIns="6857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42" name="Shape 142"/>
          <p:cNvSpPr txBox="1"/>
          <p:nvPr>
            <p:ph idx="1" type="body"/>
          </p:nvPr>
        </p:nvSpPr>
        <p:spPr>
          <a:xfrm>
            <a:off x="629841" y="1260872"/>
            <a:ext cx="3868340" cy="617934"/>
          </a:xfrm>
          <a:prstGeom prst="rect">
            <a:avLst/>
          </a:prstGeom>
          <a:noFill/>
          <a:ln>
            <a:noFill/>
          </a:ln>
        </p:spPr>
        <p:txBody>
          <a:bodyPr anchorCtr="0" anchor="b"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143" name="Shape 143"/>
          <p:cNvSpPr txBox="1"/>
          <p:nvPr>
            <p:ph idx="2" type="body"/>
          </p:nvPr>
        </p:nvSpPr>
        <p:spPr>
          <a:xfrm>
            <a:off x="629841" y="1878806"/>
            <a:ext cx="3868340" cy="2763440"/>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44" name="Shape 144"/>
          <p:cNvSpPr txBox="1"/>
          <p:nvPr>
            <p:ph idx="3" type="body"/>
          </p:nvPr>
        </p:nvSpPr>
        <p:spPr>
          <a:xfrm>
            <a:off x="4629150" y="1260872"/>
            <a:ext cx="3887390" cy="617934"/>
          </a:xfrm>
          <a:prstGeom prst="rect">
            <a:avLst/>
          </a:prstGeom>
          <a:noFill/>
          <a:ln>
            <a:noFill/>
          </a:ln>
        </p:spPr>
        <p:txBody>
          <a:bodyPr anchorCtr="0" anchor="b"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145" name="Shape 145"/>
          <p:cNvSpPr txBox="1"/>
          <p:nvPr>
            <p:ph idx="4" type="body"/>
          </p:nvPr>
        </p:nvSpPr>
        <p:spPr>
          <a:xfrm>
            <a:off x="4629150" y="1878806"/>
            <a:ext cx="3887390" cy="2763440"/>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46" name="Shape 146"/>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47" name="Shape 147"/>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48" name="Shape 148"/>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49" name="Shape 149"/>
        <p:cNvGrpSpPr/>
        <p:nvPr/>
      </p:nvGrpSpPr>
      <p:grpSpPr>
        <a:xfrm>
          <a:off x="0" y="0"/>
          <a:ext cx="0" cy="0"/>
          <a:chOff x="0" y="0"/>
          <a:chExt cx="0" cy="0"/>
        </a:xfrm>
      </p:grpSpPr>
      <p:sp>
        <p:nvSpPr>
          <p:cNvPr id="150" name="Shape 150"/>
          <p:cNvSpPr txBox="1"/>
          <p:nvPr>
            <p:ph type="title"/>
          </p:nvPr>
        </p:nvSpPr>
        <p:spPr>
          <a:xfrm>
            <a:off x="628650" y="273843"/>
            <a:ext cx="7886700" cy="994172"/>
          </a:xfrm>
          <a:prstGeom prst="rect">
            <a:avLst/>
          </a:prstGeom>
          <a:noFill/>
          <a:ln>
            <a:noFill/>
          </a:ln>
        </p:spPr>
        <p:txBody>
          <a:bodyPr anchorCtr="0" anchor="ctr" bIns="68575" lIns="68575" rIns="68575" tIns="6857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1" name="Shape 151"/>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52" name="Shape 152"/>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53" name="Shape 153"/>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54" name="Shape 154"/>
        <p:cNvGrpSpPr/>
        <p:nvPr/>
      </p:nvGrpSpPr>
      <p:grpSpPr>
        <a:xfrm>
          <a:off x="0" y="0"/>
          <a:ext cx="0" cy="0"/>
          <a:chOff x="0" y="0"/>
          <a:chExt cx="0" cy="0"/>
        </a:xfrm>
      </p:grpSpPr>
      <p:sp>
        <p:nvSpPr>
          <p:cNvPr id="155" name="Shape 155"/>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56" name="Shape 156"/>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57" name="Shape 157"/>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158" name="Shape 158"/>
        <p:cNvGrpSpPr/>
        <p:nvPr/>
      </p:nvGrpSpPr>
      <p:grpSpPr>
        <a:xfrm>
          <a:off x="0" y="0"/>
          <a:ext cx="0" cy="0"/>
          <a:chOff x="0" y="0"/>
          <a:chExt cx="0" cy="0"/>
        </a:xfrm>
      </p:grpSpPr>
      <p:sp>
        <p:nvSpPr>
          <p:cNvPr id="159" name="Shape 159"/>
          <p:cNvSpPr txBox="1"/>
          <p:nvPr>
            <p:ph type="title"/>
          </p:nvPr>
        </p:nvSpPr>
        <p:spPr>
          <a:xfrm>
            <a:off x="629841" y="342900"/>
            <a:ext cx="2949177" cy="1200149"/>
          </a:xfrm>
          <a:prstGeom prst="rect">
            <a:avLst/>
          </a:prstGeom>
          <a:noFill/>
          <a:ln>
            <a:noFill/>
          </a:ln>
        </p:spPr>
        <p:txBody>
          <a:bodyPr anchorCtr="0" anchor="b"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0" name="Shape 160"/>
          <p:cNvSpPr txBox="1"/>
          <p:nvPr>
            <p:ph idx="1" type="body"/>
          </p:nvPr>
        </p:nvSpPr>
        <p:spPr>
          <a:xfrm>
            <a:off x="3887391" y="740568"/>
            <a:ext cx="4629150" cy="3655218"/>
          </a:xfrm>
          <a:prstGeom prst="rect">
            <a:avLst/>
          </a:prstGeom>
          <a:noFill/>
          <a:ln>
            <a:noFill/>
          </a:ln>
        </p:spPr>
        <p:txBody>
          <a:bodyPr anchorCtr="0" anchor="t"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1" name="Shape 161"/>
          <p:cNvSpPr txBox="1"/>
          <p:nvPr>
            <p:ph idx="2" type="body"/>
          </p:nvPr>
        </p:nvSpPr>
        <p:spPr>
          <a:xfrm>
            <a:off x="629841" y="1543050"/>
            <a:ext cx="2949177" cy="2858691"/>
          </a:xfrm>
          <a:prstGeom prst="rect">
            <a:avLst/>
          </a:prstGeom>
          <a:noFill/>
          <a:ln>
            <a:noFill/>
          </a:ln>
        </p:spPr>
        <p:txBody>
          <a:bodyPr anchorCtr="0" anchor="t"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162" name="Shape 162"/>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63" name="Shape 163"/>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64" name="Shape 164"/>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65" name="Shape 165"/>
        <p:cNvGrpSpPr/>
        <p:nvPr/>
      </p:nvGrpSpPr>
      <p:grpSpPr>
        <a:xfrm>
          <a:off x="0" y="0"/>
          <a:ext cx="0" cy="0"/>
          <a:chOff x="0" y="0"/>
          <a:chExt cx="0" cy="0"/>
        </a:xfrm>
      </p:grpSpPr>
      <p:sp>
        <p:nvSpPr>
          <p:cNvPr id="166" name="Shape 166"/>
          <p:cNvSpPr txBox="1"/>
          <p:nvPr>
            <p:ph type="title"/>
          </p:nvPr>
        </p:nvSpPr>
        <p:spPr>
          <a:xfrm>
            <a:off x="629841" y="342900"/>
            <a:ext cx="2949177" cy="1200149"/>
          </a:xfrm>
          <a:prstGeom prst="rect">
            <a:avLst/>
          </a:prstGeom>
          <a:noFill/>
          <a:ln>
            <a:noFill/>
          </a:ln>
        </p:spPr>
        <p:txBody>
          <a:bodyPr anchorCtr="0" anchor="b" bIns="68575" lIns="68575" rIns="68575" tIns="6857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7" name="Shape 167"/>
          <p:cNvSpPr/>
          <p:nvPr>
            <p:ph idx="2" type="pic"/>
          </p:nvPr>
        </p:nvSpPr>
        <p:spPr>
          <a:xfrm>
            <a:off x="3887391" y="740568"/>
            <a:ext cx="4629150" cy="3655218"/>
          </a:xfrm>
          <a:prstGeom prst="rect">
            <a:avLst/>
          </a:prstGeom>
          <a:noFill/>
          <a:ln>
            <a:noFill/>
          </a:ln>
        </p:spPr>
      </p:sp>
      <p:sp>
        <p:nvSpPr>
          <p:cNvPr id="168" name="Shape 168"/>
          <p:cNvSpPr txBox="1"/>
          <p:nvPr>
            <p:ph idx="1" type="body"/>
          </p:nvPr>
        </p:nvSpPr>
        <p:spPr>
          <a:xfrm>
            <a:off x="629841" y="1543050"/>
            <a:ext cx="2949177" cy="2858691"/>
          </a:xfrm>
          <a:prstGeom prst="rect">
            <a:avLst/>
          </a:prstGeom>
          <a:noFill/>
          <a:ln>
            <a:noFill/>
          </a:ln>
        </p:spPr>
        <p:txBody>
          <a:bodyPr anchorCtr="0" anchor="t" bIns="68575" lIns="68575" rIns="68575" tIns="68575"/>
          <a:lstStyle>
            <a:lvl1pPr indent="0" marL="0" rtl="0">
              <a:spcBef>
                <a:spcPts val="0"/>
              </a:spcBef>
              <a:buFont typeface="Calibri"/>
              <a:buNone/>
              <a:defRPr/>
            </a:lvl1pPr>
            <a:lvl2pPr indent="0" marL="342900" rtl="0">
              <a:spcBef>
                <a:spcPts val="0"/>
              </a:spcBef>
              <a:buFont typeface="Calibri"/>
              <a:buNone/>
              <a:defRPr/>
            </a:lvl2pPr>
            <a:lvl3pPr indent="0" marL="685800" rtl="0">
              <a:spcBef>
                <a:spcPts val="0"/>
              </a:spcBef>
              <a:buFont typeface="Calibri"/>
              <a:buNone/>
              <a:defRPr/>
            </a:lvl3pPr>
            <a:lvl4pPr indent="0" marL="1028700" rtl="0">
              <a:spcBef>
                <a:spcPts val="0"/>
              </a:spcBef>
              <a:buFont typeface="Calibri"/>
              <a:buNone/>
              <a:defRPr/>
            </a:lvl4pPr>
            <a:lvl5pPr indent="0" marL="1371600" rtl="0">
              <a:spcBef>
                <a:spcPts val="0"/>
              </a:spcBef>
              <a:buFont typeface="Calibri"/>
              <a:buNone/>
              <a:defRPr/>
            </a:lvl5pPr>
            <a:lvl6pPr indent="0" marL="1714500" rtl="0">
              <a:spcBef>
                <a:spcPts val="0"/>
              </a:spcBef>
              <a:buFont typeface="Calibri"/>
              <a:buNone/>
              <a:defRPr/>
            </a:lvl6pPr>
            <a:lvl7pPr indent="0" marL="2057400" rtl="0">
              <a:spcBef>
                <a:spcPts val="0"/>
              </a:spcBef>
              <a:buFont typeface="Calibri"/>
              <a:buNone/>
              <a:defRPr/>
            </a:lvl7pPr>
            <a:lvl8pPr indent="0" marL="2400300" rtl="0">
              <a:spcBef>
                <a:spcPts val="0"/>
              </a:spcBef>
              <a:buFont typeface="Calibri"/>
              <a:buNone/>
              <a:defRPr/>
            </a:lvl8pPr>
            <a:lvl9pPr indent="0" marL="2743200" rtl="0">
              <a:spcBef>
                <a:spcPts val="0"/>
              </a:spcBef>
              <a:buFont typeface="Calibri"/>
              <a:buNone/>
              <a:defRPr/>
            </a:lvl9pPr>
          </a:lstStyle>
          <a:p/>
        </p:txBody>
      </p:sp>
      <p:sp>
        <p:nvSpPr>
          <p:cNvPr id="169" name="Shape 169"/>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70" name="Shape 170"/>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71" name="Shape 171"/>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72" name="Shape 172"/>
        <p:cNvGrpSpPr/>
        <p:nvPr/>
      </p:nvGrpSpPr>
      <p:grpSpPr>
        <a:xfrm>
          <a:off x="0" y="0"/>
          <a:ext cx="0" cy="0"/>
          <a:chOff x="0" y="0"/>
          <a:chExt cx="0" cy="0"/>
        </a:xfrm>
      </p:grpSpPr>
      <p:sp>
        <p:nvSpPr>
          <p:cNvPr id="173" name="Shape 173"/>
          <p:cNvSpPr txBox="1"/>
          <p:nvPr>
            <p:ph type="title"/>
          </p:nvPr>
        </p:nvSpPr>
        <p:spPr>
          <a:xfrm>
            <a:off x="628650" y="273843"/>
            <a:ext cx="7886700" cy="994172"/>
          </a:xfrm>
          <a:prstGeom prst="rect">
            <a:avLst/>
          </a:prstGeom>
          <a:noFill/>
          <a:ln>
            <a:noFill/>
          </a:ln>
        </p:spPr>
        <p:txBody>
          <a:bodyPr anchorCtr="0" anchor="ctr" bIns="68575" lIns="68575" rIns="68575" tIns="6857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74" name="Shape 174"/>
          <p:cNvSpPr txBox="1"/>
          <p:nvPr>
            <p:ph idx="1" type="body"/>
          </p:nvPr>
        </p:nvSpPr>
        <p:spPr>
          <a:xfrm rot="5400000">
            <a:off x="2940248" y="-942379"/>
            <a:ext cx="3263503" cy="7886700"/>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75" name="Shape 175"/>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76" name="Shape 176"/>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77" name="Shape 177"/>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78" name="Shape 178"/>
        <p:cNvGrpSpPr/>
        <p:nvPr/>
      </p:nvGrpSpPr>
      <p:grpSpPr>
        <a:xfrm>
          <a:off x="0" y="0"/>
          <a:ext cx="0" cy="0"/>
          <a:chOff x="0" y="0"/>
          <a:chExt cx="0" cy="0"/>
        </a:xfrm>
      </p:grpSpPr>
      <p:sp>
        <p:nvSpPr>
          <p:cNvPr id="179" name="Shape 179"/>
          <p:cNvSpPr txBox="1"/>
          <p:nvPr>
            <p:ph type="title"/>
          </p:nvPr>
        </p:nvSpPr>
        <p:spPr>
          <a:xfrm rot="5400000">
            <a:off x="5350073" y="1467445"/>
            <a:ext cx="4358878" cy="1971675"/>
          </a:xfrm>
          <a:prstGeom prst="rect">
            <a:avLst/>
          </a:prstGeom>
          <a:noFill/>
          <a:ln>
            <a:noFill/>
          </a:ln>
        </p:spPr>
        <p:txBody>
          <a:bodyPr anchorCtr="0" anchor="ctr" bIns="68575" lIns="68575" rIns="68575" tIns="68575"/>
          <a:lstStyle>
            <a:lvl1pPr rtl="0" algn="l">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80" name="Shape 180"/>
          <p:cNvSpPr txBox="1"/>
          <p:nvPr>
            <p:ph idx="1" type="body"/>
          </p:nvPr>
        </p:nvSpPr>
        <p:spPr>
          <a:xfrm rot="5400000">
            <a:off x="1349573" y="-447079"/>
            <a:ext cx="4358878" cy="5800724"/>
          </a:xfrm>
          <a:prstGeom prst="rect">
            <a:avLst/>
          </a:prstGeom>
          <a:noFill/>
          <a:ln>
            <a:noFill/>
          </a:ln>
        </p:spPr>
        <p:txBody>
          <a:bodyPr anchorCtr="0" anchor="t" bIns="68575" lIns="68575" rIns="68575" tIns="68575"/>
          <a:lstStyle>
            <a:lvl1pPr indent="-38100" marL="177800" rtl="0" algn="l">
              <a:lnSpc>
                <a:spcPct val="90000"/>
              </a:lnSpc>
              <a:spcBef>
                <a:spcPts val="800"/>
              </a:spcBef>
              <a:buClr>
                <a:schemeClr val="dk1"/>
              </a:buClr>
              <a:buFont typeface="Arial"/>
              <a:buChar char="•"/>
              <a:defRPr/>
            </a:lvl1pPr>
            <a:lvl2pPr indent="-63500" marL="520700" rtl="0" algn="l">
              <a:lnSpc>
                <a:spcPct val="90000"/>
              </a:lnSpc>
              <a:spcBef>
                <a:spcPts val="400"/>
              </a:spcBef>
              <a:buClr>
                <a:schemeClr val="dk1"/>
              </a:buClr>
              <a:buFont typeface="Arial"/>
              <a:buChar char="•"/>
              <a:defRPr/>
            </a:lvl2pPr>
            <a:lvl3pPr indent="-76200" marL="863600" rtl="0" algn="l">
              <a:lnSpc>
                <a:spcPct val="90000"/>
              </a:lnSpc>
              <a:spcBef>
                <a:spcPts val="400"/>
              </a:spcBef>
              <a:buClr>
                <a:schemeClr val="dk1"/>
              </a:buClr>
              <a:buFont typeface="Arial"/>
              <a:buChar char="•"/>
              <a:defRPr/>
            </a:lvl3pPr>
            <a:lvl4pPr indent="-88900" marL="1206500" rtl="0" algn="l">
              <a:lnSpc>
                <a:spcPct val="90000"/>
              </a:lnSpc>
              <a:spcBef>
                <a:spcPts val="400"/>
              </a:spcBef>
              <a:buClr>
                <a:schemeClr val="dk1"/>
              </a:buClr>
              <a:buFont typeface="Arial"/>
              <a:buChar char="•"/>
              <a:defRPr/>
            </a:lvl4pPr>
            <a:lvl5pPr indent="-88900" marL="1549400" rtl="0" algn="l">
              <a:lnSpc>
                <a:spcPct val="90000"/>
              </a:lnSpc>
              <a:spcBef>
                <a:spcPts val="400"/>
              </a:spcBef>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181" name="Shape 181"/>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82" name="Shape 182"/>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183" name="Shape 183"/>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8" name="Shape 18"/>
        <p:cNvGrpSpPr/>
        <p:nvPr/>
      </p:nvGrpSpPr>
      <p:grpSpPr>
        <a:xfrm>
          <a:off x="0" y="0"/>
          <a:ext cx="0" cy="0"/>
          <a:chOff x="0" y="0"/>
          <a:chExt cx="0" cy="0"/>
        </a:xfrm>
      </p:grpSpPr>
      <p:sp>
        <p:nvSpPr>
          <p:cNvPr id="19" name="Shape 19"/>
          <p:cNvSpPr/>
          <p:nvPr/>
        </p:nvSpPr>
        <p:spPr>
          <a:xfrm>
            <a:off x="0" y="205977"/>
            <a:ext cx="8686800" cy="1165500"/>
          </a:xfrm>
          <a:prstGeom prst="rect">
            <a:avLst/>
          </a:prstGeom>
          <a:solidFill>
            <a:schemeClr val="dk2"/>
          </a:solidFill>
          <a:ln>
            <a:noFill/>
          </a:ln>
        </p:spPr>
        <p:txBody>
          <a:bodyPr anchorCtr="0" anchor="ctr" bIns="45700" lIns="91425" rIns="91425" tIns="45700">
            <a:noAutofit/>
          </a:bodyPr>
          <a:lstStyle/>
          <a:p>
            <a:pPr>
              <a:spcBef>
                <a:spcPts val="0"/>
              </a:spcBef>
              <a:buNone/>
            </a:pPr>
            <a:r>
              <a:t/>
            </a:r>
            <a:endParaRPr/>
          </a:p>
        </p:txBody>
      </p:sp>
      <p:sp>
        <p:nvSpPr>
          <p:cNvPr id="20" name="Shape 20"/>
          <p:cNvSpPr txBox="1"/>
          <p:nvPr>
            <p:ph type="title"/>
          </p:nvPr>
        </p:nvSpPr>
        <p:spPr>
          <a:xfrm>
            <a:off x="457200" y="205977"/>
            <a:ext cx="8229600" cy="11414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 type="body"/>
          </p:nvPr>
        </p:nvSpPr>
        <p:spPr>
          <a:xfrm>
            <a:off x="457200" y="1460499"/>
            <a:ext cx="4030200" cy="34652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2" type="body"/>
          </p:nvPr>
        </p:nvSpPr>
        <p:spPr>
          <a:xfrm>
            <a:off x="4656667" y="1461908"/>
            <a:ext cx="4030200" cy="34652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 name="Shape 24"/>
        <p:cNvGrpSpPr/>
        <p:nvPr/>
      </p:nvGrpSpPr>
      <p:grpSpPr>
        <a:xfrm>
          <a:off x="0" y="0"/>
          <a:ext cx="0" cy="0"/>
          <a:chOff x="0" y="0"/>
          <a:chExt cx="0" cy="0"/>
        </a:xfrm>
      </p:grpSpPr>
      <p:sp>
        <p:nvSpPr>
          <p:cNvPr id="25" name="Shape 25"/>
          <p:cNvSpPr/>
          <p:nvPr/>
        </p:nvSpPr>
        <p:spPr>
          <a:xfrm>
            <a:off x="0" y="205977"/>
            <a:ext cx="8686800" cy="1165500"/>
          </a:xfrm>
          <a:prstGeom prst="rect">
            <a:avLst/>
          </a:prstGeom>
          <a:solidFill>
            <a:schemeClr val="dk2"/>
          </a:solidFill>
          <a:ln>
            <a:noFill/>
          </a:ln>
        </p:spPr>
        <p:txBody>
          <a:bodyPr anchorCtr="0" anchor="ctr" bIns="45700" lIns="91425" rIns="91425" tIns="45700">
            <a:noAutofit/>
          </a:bodyPr>
          <a:lstStyle/>
          <a:p>
            <a:pPr>
              <a:spcBef>
                <a:spcPts val="0"/>
              </a:spcBef>
              <a:buNone/>
            </a:pPr>
            <a:r>
              <a:t/>
            </a:r>
            <a:endParaRPr/>
          </a:p>
        </p:txBody>
      </p:sp>
      <p:sp>
        <p:nvSpPr>
          <p:cNvPr id="26" name="Shape 26"/>
          <p:cNvSpPr txBox="1"/>
          <p:nvPr>
            <p:ph type="title"/>
          </p:nvPr>
        </p:nvSpPr>
        <p:spPr>
          <a:xfrm>
            <a:off x="457200" y="205977"/>
            <a:ext cx="8229600" cy="11414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7" name="Shape 27"/>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8" name="Shape 28"/>
        <p:cNvGrpSpPr/>
        <p:nvPr/>
      </p:nvGrpSpPr>
      <p:grpSpPr>
        <a:xfrm>
          <a:off x="0" y="0"/>
          <a:ext cx="0" cy="0"/>
          <a:chOff x="0" y="0"/>
          <a:chExt cx="0" cy="0"/>
        </a:xfrm>
      </p:grpSpPr>
      <p:sp>
        <p:nvSpPr>
          <p:cNvPr id="29" name="Shape 29"/>
          <p:cNvSpPr/>
          <p:nvPr/>
        </p:nvSpPr>
        <p:spPr>
          <a:xfrm>
            <a:off x="0" y="4406309"/>
            <a:ext cx="8686800" cy="519599"/>
          </a:xfrm>
          <a:prstGeom prst="rect">
            <a:avLst/>
          </a:prstGeom>
          <a:solidFill>
            <a:schemeClr val="dk2"/>
          </a:solidFill>
          <a:ln>
            <a:noFill/>
          </a:ln>
        </p:spPr>
        <p:txBody>
          <a:bodyPr anchorCtr="0" anchor="ctr" bIns="45700" lIns="91425" rIns="91425" tIns="45700">
            <a:noAutofit/>
          </a:bodyPr>
          <a:lstStyle/>
          <a:p>
            <a:pPr>
              <a:spcBef>
                <a:spcPts val="0"/>
              </a:spcBef>
              <a:buNone/>
            </a:pPr>
            <a:r>
              <a:t/>
            </a:r>
            <a:endParaRPr/>
          </a:p>
        </p:txBody>
      </p:sp>
      <p:sp>
        <p:nvSpPr>
          <p:cNvPr id="30" name="Shape 30"/>
          <p:cNvSpPr txBox="1"/>
          <p:nvPr>
            <p:ph idx="1" type="body"/>
          </p:nvPr>
        </p:nvSpPr>
        <p:spPr>
          <a:xfrm>
            <a:off x="457200" y="4406309"/>
            <a:ext cx="8229600" cy="519599"/>
          </a:xfrm>
          <a:prstGeom prst="rect">
            <a:avLst/>
          </a:prstGeom>
        </p:spPr>
        <p:txBody>
          <a:bodyPr anchorCtr="0" anchor="ctr" bIns="91425" lIns="91425" rIns="91425" tIns="91425"/>
          <a:lstStyle>
            <a:lvl1pPr>
              <a:spcBef>
                <a:spcPts val="0"/>
              </a:spcBef>
              <a:buClr>
                <a:schemeClr val="lt1"/>
              </a:buClr>
              <a:buSzPct val="100000"/>
              <a:buNone/>
              <a:defRPr b="1" sz="2400">
                <a:solidFill>
                  <a:schemeClr val="lt1"/>
                </a:solidFill>
              </a:defRPr>
            </a:lvl1pPr>
          </a:lstStyle>
          <a:p/>
        </p:txBody>
      </p:sp>
      <p:sp>
        <p:nvSpPr>
          <p:cNvPr id="31" name="Shape 31"/>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solidFill>
                  <a:schemeClr val="dk1"/>
                </a:solidFill>
              </a:defRPr>
            </a:lvl1p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2" name="Shape 32"/>
        <p:cNvGrpSpPr/>
        <p:nvPr/>
      </p:nvGrpSpPr>
      <p:grpSpPr>
        <a:xfrm>
          <a:off x="0" y="0"/>
          <a:ext cx="0" cy="0"/>
          <a:chOff x="0" y="0"/>
          <a:chExt cx="0" cy="0"/>
        </a:xfrm>
      </p:grpSpPr>
      <p:sp>
        <p:nvSpPr>
          <p:cNvPr id="33" name="Shape 33"/>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0" name="Shape 40"/>
        <p:cNvGrpSpPr/>
        <p:nvPr/>
      </p:nvGrpSpPr>
      <p:grpSpPr>
        <a:xfrm>
          <a:off x="0" y="0"/>
          <a:ext cx="0" cy="0"/>
          <a:chOff x="0" y="0"/>
          <a:chExt cx="0" cy="0"/>
        </a:xfrm>
      </p:grpSpPr>
      <p:sp>
        <p:nvSpPr>
          <p:cNvPr id="41" name="Shape 41"/>
          <p:cNvSpPr txBox="1"/>
          <p:nvPr>
            <p:ph type="ctrTitle"/>
          </p:nvPr>
        </p:nvSpPr>
        <p:spPr>
          <a:xfrm>
            <a:off x="1143000" y="841772"/>
            <a:ext cx="6858000" cy="1790699"/>
          </a:xfrm>
          <a:prstGeom prst="rect">
            <a:avLst/>
          </a:prstGeom>
          <a:noFill/>
          <a:ln>
            <a:noFill/>
          </a:ln>
        </p:spPr>
        <p:txBody>
          <a:bodyPr anchorCtr="0" anchor="b" bIns="68575" lIns="68575" rIns="68575" tIns="68575"/>
          <a:lstStyle>
            <a:lvl1pPr indent="0" marL="0" marR="0" rtl="0" algn="ctr">
              <a:lnSpc>
                <a:spcPct val="90000"/>
              </a:lnSpc>
              <a:spcBef>
                <a:spcPts val="0"/>
              </a:spcBef>
              <a:spcAft>
                <a:spcPts val="0"/>
              </a:spcAft>
              <a:defRPr/>
            </a:lvl1pPr>
            <a:lvl2pPr indent="0" marL="0" marR="0" rtl="0" algn="l">
              <a:lnSpc>
                <a:spcPct val="90000"/>
              </a:lnSpc>
              <a:spcBef>
                <a:spcPts val="0"/>
              </a:spcBef>
              <a:spcAft>
                <a:spcPts val="0"/>
              </a:spcAft>
              <a:defRPr/>
            </a:lvl2pPr>
            <a:lvl3pPr indent="0" marL="0" marR="0" rtl="0" algn="l">
              <a:lnSpc>
                <a:spcPct val="90000"/>
              </a:lnSpc>
              <a:spcBef>
                <a:spcPts val="0"/>
              </a:spcBef>
              <a:spcAft>
                <a:spcPts val="0"/>
              </a:spcAft>
              <a:defRPr/>
            </a:lvl3pPr>
            <a:lvl4pPr indent="0" marL="0" marR="0" rtl="0" algn="l">
              <a:lnSpc>
                <a:spcPct val="90000"/>
              </a:lnSpc>
              <a:spcBef>
                <a:spcPts val="0"/>
              </a:spcBef>
              <a:spcAft>
                <a:spcPts val="0"/>
              </a:spcAft>
              <a:defRPr/>
            </a:lvl4pPr>
            <a:lvl5pPr indent="0" marL="0" marR="0" rtl="0" algn="l">
              <a:lnSpc>
                <a:spcPct val="90000"/>
              </a:lnSpc>
              <a:spcBef>
                <a:spcPts val="0"/>
              </a:spcBef>
              <a:spcAft>
                <a:spcPts val="0"/>
              </a:spcAft>
              <a:defRPr/>
            </a:lvl5pPr>
            <a:lvl6pPr indent="0" marL="342900" marR="0" rtl="0" algn="l">
              <a:lnSpc>
                <a:spcPct val="90000"/>
              </a:lnSpc>
              <a:spcBef>
                <a:spcPts val="0"/>
              </a:spcBef>
              <a:spcAft>
                <a:spcPts val="0"/>
              </a:spcAft>
              <a:defRPr/>
            </a:lvl6pPr>
            <a:lvl7pPr indent="0" marL="685800" marR="0" rtl="0" algn="l">
              <a:lnSpc>
                <a:spcPct val="90000"/>
              </a:lnSpc>
              <a:spcBef>
                <a:spcPts val="0"/>
              </a:spcBef>
              <a:spcAft>
                <a:spcPts val="0"/>
              </a:spcAft>
              <a:defRPr/>
            </a:lvl7pPr>
            <a:lvl8pPr indent="0" marL="1028700" marR="0" rtl="0" algn="l">
              <a:lnSpc>
                <a:spcPct val="90000"/>
              </a:lnSpc>
              <a:spcBef>
                <a:spcPts val="0"/>
              </a:spcBef>
              <a:spcAft>
                <a:spcPts val="0"/>
              </a:spcAft>
              <a:defRPr/>
            </a:lvl8pPr>
            <a:lvl9pPr indent="0" marL="1371600" marR="0" rtl="0" algn="l">
              <a:lnSpc>
                <a:spcPct val="90000"/>
              </a:lnSpc>
              <a:spcBef>
                <a:spcPts val="0"/>
              </a:spcBef>
              <a:spcAft>
                <a:spcPts val="0"/>
              </a:spcAft>
              <a:defRPr/>
            </a:lvl9pPr>
          </a:lstStyle>
          <a:p/>
        </p:txBody>
      </p:sp>
      <p:sp>
        <p:nvSpPr>
          <p:cNvPr id="42" name="Shape 42"/>
          <p:cNvSpPr txBox="1"/>
          <p:nvPr>
            <p:ph idx="1" type="subTitle"/>
          </p:nvPr>
        </p:nvSpPr>
        <p:spPr>
          <a:xfrm>
            <a:off x="1143000" y="2701528"/>
            <a:ext cx="6858000" cy="1241821"/>
          </a:xfrm>
          <a:prstGeom prst="rect">
            <a:avLst/>
          </a:prstGeom>
          <a:noFill/>
          <a:ln>
            <a:noFill/>
          </a:ln>
        </p:spPr>
        <p:txBody>
          <a:bodyPr anchorCtr="0" anchor="t" bIns="68575" lIns="68575" rIns="68575" tIns="68575"/>
          <a:lstStyle>
            <a:lvl1pPr indent="0" marL="0" marR="0" rtl="0" algn="ctr">
              <a:lnSpc>
                <a:spcPct val="90000"/>
              </a:lnSpc>
              <a:spcBef>
                <a:spcPts val="800"/>
              </a:spcBef>
              <a:spcAft>
                <a:spcPts val="0"/>
              </a:spcAft>
              <a:buClr>
                <a:schemeClr val="dk1"/>
              </a:buClr>
              <a:buFont typeface="Arial"/>
              <a:buNone/>
              <a:defRPr/>
            </a:lvl1pPr>
            <a:lvl2pPr indent="0" marL="342900" marR="0" rtl="0" algn="ctr">
              <a:lnSpc>
                <a:spcPct val="90000"/>
              </a:lnSpc>
              <a:spcBef>
                <a:spcPts val="400"/>
              </a:spcBef>
              <a:spcAft>
                <a:spcPts val="0"/>
              </a:spcAft>
              <a:buClr>
                <a:schemeClr val="dk1"/>
              </a:buClr>
              <a:buFont typeface="Arial"/>
              <a:buNone/>
              <a:defRPr/>
            </a:lvl2pPr>
            <a:lvl3pPr indent="0" marL="685800" marR="0" rtl="0" algn="ctr">
              <a:lnSpc>
                <a:spcPct val="90000"/>
              </a:lnSpc>
              <a:spcBef>
                <a:spcPts val="400"/>
              </a:spcBef>
              <a:spcAft>
                <a:spcPts val="0"/>
              </a:spcAft>
              <a:buClr>
                <a:schemeClr val="dk1"/>
              </a:buClr>
              <a:buFont typeface="Arial"/>
              <a:buNone/>
              <a:defRPr/>
            </a:lvl3pPr>
            <a:lvl4pPr indent="0" marL="1028700" marR="0" rtl="0" algn="ctr">
              <a:lnSpc>
                <a:spcPct val="90000"/>
              </a:lnSpc>
              <a:spcBef>
                <a:spcPts val="400"/>
              </a:spcBef>
              <a:spcAft>
                <a:spcPts val="0"/>
              </a:spcAft>
              <a:buClr>
                <a:schemeClr val="dk1"/>
              </a:buClr>
              <a:buFont typeface="Arial"/>
              <a:buNone/>
              <a:defRPr/>
            </a:lvl4pPr>
            <a:lvl5pPr indent="0" marL="1371600" marR="0" rtl="0" algn="ctr">
              <a:lnSpc>
                <a:spcPct val="90000"/>
              </a:lnSpc>
              <a:spcBef>
                <a:spcPts val="400"/>
              </a:spcBef>
              <a:spcAft>
                <a:spcPts val="0"/>
              </a:spcAft>
              <a:buClr>
                <a:schemeClr val="dk1"/>
              </a:buClr>
              <a:buFont typeface="Arial"/>
              <a:buNone/>
              <a:defRPr/>
            </a:lvl5pPr>
            <a:lvl6pPr indent="0" marL="1714500" marR="0" rtl="0" algn="ctr">
              <a:lnSpc>
                <a:spcPct val="90000"/>
              </a:lnSpc>
              <a:spcBef>
                <a:spcPts val="400"/>
              </a:spcBef>
              <a:buClr>
                <a:schemeClr val="dk1"/>
              </a:buClr>
              <a:buFont typeface="Arial"/>
              <a:buNone/>
              <a:defRPr/>
            </a:lvl6pPr>
            <a:lvl7pPr indent="0" marL="2057400" marR="0" rtl="0" algn="ctr">
              <a:lnSpc>
                <a:spcPct val="90000"/>
              </a:lnSpc>
              <a:spcBef>
                <a:spcPts val="400"/>
              </a:spcBef>
              <a:buClr>
                <a:schemeClr val="dk1"/>
              </a:buClr>
              <a:buFont typeface="Arial"/>
              <a:buNone/>
              <a:defRPr/>
            </a:lvl7pPr>
            <a:lvl8pPr indent="0" marL="2400300" marR="0" rtl="0" algn="ctr">
              <a:lnSpc>
                <a:spcPct val="90000"/>
              </a:lnSpc>
              <a:spcBef>
                <a:spcPts val="400"/>
              </a:spcBef>
              <a:buClr>
                <a:schemeClr val="dk1"/>
              </a:buClr>
              <a:buFont typeface="Arial"/>
              <a:buNone/>
              <a:defRPr/>
            </a:lvl8pPr>
            <a:lvl9pPr indent="0" marL="2743200" marR="0" rtl="0" algn="ctr">
              <a:lnSpc>
                <a:spcPct val="90000"/>
              </a:lnSpc>
              <a:spcBef>
                <a:spcPts val="400"/>
              </a:spcBef>
              <a:buClr>
                <a:schemeClr val="dk1"/>
              </a:buClr>
              <a:buFont typeface="Arial"/>
              <a:buNone/>
              <a:defRPr/>
            </a:lvl9pPr>
          </a:lstStyle>
          <a:p/>
        </p:txBody>
      </p:sp>
      <p:sp>
        <p:nvSpPr>
          <p:cNvPr id="43" name="Shape 43"/>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44" name="Shape 44"/>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45" name="Shape 45"/>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6" name="Shape 46"/>
        <p:cNvGrpSpPr/>
        <p:nvPr/>
      </p:nvGrpSpPr>
      <p:grpSpPr>
        <a:xfrm>
          <a:off x="0" y="0"/>
          <a:ext cx="0" cy="0"/>
          <a:chOff x="0" y="0"/>
          <a:chExt cx="0" cy="0"/>
        </a:xfrm>
      </p:grpSpPr>
      <p:sp>
        <p:nvSpPr>
          <p:cNvPr id="47" name="Shape 47"/>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48" name="Shape 48"/>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49" name="Shape 49"/>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50" name="Shape 50"/>
        <p:cNvGrpSpPr/>
        <p:nvPr/>
      </p:nvGrpSpPr>
      <p:grpSpPr>
        <a:xfrm>
          <a:off x="0" y="0"/>
          <a:ext cx="0" cy="0"/>
          <a:chOff x="0" y="0"/>
          <a:chExt cx="0" cy="0"/>
        </a:xfrm>
      </p:grpSpPr>
      <p:sp>
        <p:nvSpPr>
          <p:cNvPr id="51" name="Shape 51"/>
          <p:cNvSpPr txBox="1"/>
          <p:nvPr>
            <p:ph type="title"/>
          </p:nvPr>
        </p:nvSpPr>
        <p:spPr>
          <a:xfrm rot="5400000">
            <a:off x="5350073" y="1467445"/>
            <a:ext cx="4358878" cy="1971675"/>
          </a:xfrm>
          <a:prstGeom prst="rect">
            <a:avLst/>
          </a:prstGeom>
          <a:noFill/>
          <a:ln>
            <a:noFill/>
          </a:ln>
        </p:spPr>
        <p:txBody>
          <a:bodyPr anchorCtr="0" anchor="ctr" bIns="68575" lIns="68575" rIns="68575" tIns="68575"/>
          <a:lstStyle>
            <a:lvl1pPr rtl="0" algn="l">
              <a:lnSpc>
                <a:spcPct val="90000"/>
              </a:lnSpc>
              <a:spcBef>
                <a:spcPts val="0"/>
              </a:spcBef>
              <a:spcAft>
                <a:spcPts val="0"/>
              </a:spcAft>
              <a:defRPr/>
            </a:lvl1pPr>
            <a:lvl2pPr rtl="0" algn="l">
              <a:lnSpc>
                <a:spcPct val="90000"/>
              </a:lnSpc>
              <a:spcBef>
                <a:spcPts val="0"/>
              </a:spcBef>
              <a:spcAft>
                <a:spcPts val="0"/>
              </a:spcAft>
              <a:defRPr/>
            </a:lvl2pPr>
            <a:lvl3pPr rtl="0" algn="l">
              <a:lnSpc>
                <a:spcPct val="90000"/>
              </a:lnSpc>
              <a:spcBef>
                <a:spcPts val="0"/>
              </a:spcBef>
              <a:spcAft>
                <a:spcPts val="0"/>
              </a:spcAft>
              <a:defRPr/>
            </a:lvl3pPr>
            <a:lvl4pPr rtl="0" algn="l">
              <a:lnSpc>
                <a:spcPct val="90000"/>
              </a:lnSpc>
              <a:spcBef>
                <a:spcPts val="0"/>
              </a:spcBef>
              <a:spcAft>
                <a:spcPts val="0"/>
              </a:spcAft>
              <a:defRPr/>
            </a:lvl4pPr>
            <a:lvl5pPr rtl="0" algn="l">
              <a:lnSpc>
                <a:spcPct val="90000"/>
              </a:lnSpc>
              <a:spcBef>
                <a:spcPts val="0"/>
              </a:spcBef>
              <a:spcAft>
                <a:spcPts val="0"/>
              </a:spcAft>
              <a:defRPr/>
            </a:lvl5pPr>
            <a:lvl6pPr marL="342900" rtl="0" algn="l">
              <a:lnSpc>
                <a:spcPct val="90000"/>
              </a:lnSpc>
              <a:spcBef>
                <a:spcPts val="0"/>
              </a:spcBef>
              <a:spcAft>
                <a:spcPts val="0"/>
              </a:spcAft>
              <a:defRPr/>
            </a:lvl6pPr>
            <a:lvl7pPr marL="685800" rtl="0" algn="l">
              <a:lnSpc>
                <a:spcPct val="90000"/>
              </a:lnSpc>
              <a:spcBef>
                <a:spcPts val="0"/>
              </a:spcBef>
              <a:spcAft>
                <a:spcPts val="0"/>
              </a:spcAft>
              <a:defRPr/>
            </a:lvl7pPr>
            <a:lvl8pPr marL="1028700" rtl="0" algn="l">
              <a:lnSpc>
                <a:spcPct val="90000"/>
              </a:lnSpc>
              <a:spcBef>
                <a:spcPts val="0"/>
              </a:spcBef>
              <a:spcAft>
                <a:spcPts val="0"/>
              </a:spcAft>
              <a:defRPr/>
            </a:lvl8pPr>
            <a:lvl9pPr marL="1371600" rtl="0" algn="l">
              <a:lnSpc>
                <a:spcPct val="90000"/>
              </a:lnSpc>
              <a:spcBef>
                <a:spcPts val="0"/>
              </a:spcBef>
              <a:spcAft>
                <a:spcPts val="0"/>
              </a:spcAft>
              <a:defRPr/>
            </a:lvl9pPr>
          </a:lstStyle>
          <a:p/>
        </p:txBody>
      </p:sp>
      <p:sp>
        <p:nvSpPr>
          <p:cNvPr id="52" name="Shape 52"/>
          <p:cNvSpPr txBox="1"/>
          <p:nvPr>
            <p:ph idx="1" type="body"/>
          </p:nvPr>
        </p:nvSpPr>
        <p:spPr>
          <a:xfrm rot="5400000">
            <a:off x="1349573" y="-447079"/>
            <a:ext cx="4358878" cy="5800724"/>
          </a:xfrm>
          <a:prstGeom prst="rect">
            <a:avLst/>
          </a:prstGeom>
          <a:noFill/>
          <a:ln>
            <a:noFill/>
          </a:ln>
        </p:spPr>
        <p:txBody>
          <a:bodyPr anchorCtr="0" anchor="t" bIns="68575" lIns="68575" rIns="68575" tIns="68575"/>
          <a:lstStyle>
            <a:lvl1pPr indent="-38100" marL="177800" rtl="0" algn="l">
              <a:lnSpc>
                <a:spcPct val="90000"/>
              </a:lnSpc>
              <a:spcBef>
                <a:spcPts val="800"/>
              </a:spcBef>
              <a:spcAft>
                <a:spcPts val="0"/>
              </a:spcAft>
              <a:buClr>
                <a:schemeClr val="dk1"/>
              </a:buClr>
              <a:buFont typeface="Arial"/>
              <a:buChar char="•"/>
              <a:defRPr/>
            </a:lvl1pPr>
            <a:lvl2pPr indent="-63500" marL="520700" rtl="0" algn="l">
              <a:lnSpc>
                <a:spcPct val="90000"/>
              </a:lnSpc>
              <a:spcBef>
                <a:spcPts val="400"/>
              </a:spcBef>
              <a:spcAft>
                <a:spcPts val="0"/>
              </a:spcAft>
              <a:buClr>
                <a:schemeClr val="dk1"/>
              </a:buClr>
              <a:buFont typeface="Arial"/>
              <a:buChar char="•"/>
              <a:defRPr/>
            </a:lvl2pPr>
            <a:lvl3pPr indent="-76200" marL="863600" rtl="0" algn="l">
              <a:lnSpc>
                <a:spcPct val="90000"/>
              </a:lnSpc>
              <a:spcBef>
                <a:spcPts val="400"/>
              </a:spcBef>
              <a:spcAft>
                <a:spcPts val="0"/>
              </a:spcAft>
              <a:buClr>
                <a:schemeClr val="dk1"/>
              </a:buClr>
              <a:buFont typeface="Arial"/>
              <a:buChar char="•"/>
              <a:defRPr/>
            </a:lvl3pPr>
            <a:lvl4pPr indent="-88900" marL="1206500" rtl="0" algn="l">
              <a:lnSpc>
                <a:spcPct val="90000"/>
              </a:lnSpc>
              <a:spcBef>
                <a:spcPts val="400"/>
              </a:spcBef>
              <a:spcAft>
                <a:spcPts val="0"/>
              </a:spcAft>
              <a:buClr>
                <a:schemeClr val="dk1"/>
              </a:buClr>
              <a:buFont typeface="Arial"/>
              <a:buChar char="•"/>
              <a:defRPr/>
            </a:lvl4pPr>
            <a:lvl5pPr indent="-88900" marL="1549400" rtl="0" algn="l">
              <a:lnSpc>
                <a:spcPct val="90000"/>
              </a:lnSpc>
              <a:spcBef>
                <a:spcPts val="400"/>
              </a:spcBef>
              <a:spcAft>
                <a:spcPts val="0"/>
              </a:spcAft>
              <a:buClr>
                <a:schemeClr val="dk1"/>
              </a:buClr>
              <a:buFont typeface="Arial"/>
              <a:buChar char="•"/>
              <a:defRPr/>
            </a:lvl5pPr>
            <a:lvl6pPr indent="-88900" marL="1892300" rtl="0" algn="l">
              <a:lnSpc>
                <a:spcPct val="90000"/>
              </a:lnSpc>
              <a:spcBef>
                <a:spcPts val="400"/>
              </a:spcBef>
              <a:buClr>
                <a:schemeClr val="dk1"/>
              </a:buClr>
              <a:buFont typeface="Arial"/>
              <a:buChar char="•"/>
              <a:defRPr/>
            </a:lvl6pPr>
            <a:lvl7pPr indent="-88900" marL="2235200" rtl="0" algn="l">
              <a:lnSpc>
                <a:spcPct val="90000"/>
              </a:lnSpc>
              <a:spcBef>
                <a:spcPts val="400"/>
              </a:spcBef>
              <a:buClr>
                <a:schemeClr val="dk1"/>
              </a:buClr>
              <a:buFont typeface="Arial"/>
              <a:buChar char="•"/>
              <a:defRPr/>
            </a:lvl7pPr>
            <a:lvl8pPr indent="-88900" marL="2578100" rtl="0" algn="l">
              <a:lnSpc>
                <a:spcPct val="90000"/>
              </a:lnSpc>
              <a:spcBef>
                <a:spcPts val="400"/>
              </a:spcBef>
              <a:buClr>
                <a:schemeClr val="dk1"/>
              </a:buClr>
              <a:buFont typeface="Arial"/>
              <a:buChar char="•"/>
              <a:defRPr/>
            </a:lvl8pPr>
            <a:lvl9pPr indent="-88900" marL="2921000" rtl="0" algn="l">
              <a:lnSpc>
                <a:spcPct val="90000"/>
              </a:lnSpc>
              <a:spcBef>
                <a:spcPts val="400"/>
              </a:spcBef>
              <a:buClr>
                <a:schemeClr val="dk1"/>
              </a:buClr>
              <a:buFont typeface="Arial"/>
              <a:buChar char="•"/>
              <a:defRPr/>
            </a:lvl9pPr>
          </a:lstStyle>
          <a:p/>
        </p:txBody>
      </p:sp>
      <p:sp>
        <p:nvSpPr>
          <p:cNvPr id="53" name="Shape 53"/>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54" name="Shape 54"/>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defRPr/>
            </a:lvl1pPr>
            <a:lvl2pPr indent="0" marL="342900" marR="0" rtl="0" algn="l">
              <a:spcBef>
                <a:spcPts val="0"/>
              </a:spcBef>
              <a:defRPr/>
            </a:lvl2pPr>
            <a:lvl3pPr indent="0" marL="685800" marR="0" rtl="0" algn="l">
              <a:spcBef>
                <a:spcPts val="0"/>
              </a:spcBef>
              <a:defRPr/>
            </a:lvl3pPr>
            <a:lvl4pPr indent="0" marL="1028700" marR="0" rtl="0" algn="l">
              <a:spcBef>
                <a:spcPts val="0"/>
              </a:spcBef>
              <a:defRPr/>
            </a:lvl4pPr>
            <a:lvl5pPr indent="0" marL="1371600" marR="0" rtl="0" algn="l">
              <a:spcBef>
                <a:spcPts val="0"/>
              </a:spcBef>
              <a:defRPr/>
            </a:lvl5pPr>
            <a:lvl6pPr indent="0" marL="1714500" marR="0" rtl="0" algn="l">
              <a:spcBef>
                <a:spcPts val="0"/>
              </a:spcBef>
              <a:defRPr/>
            </a:lvl6pPr>
            <a:lvl7pPr indent="0" marL="2057400" marR="0" rtl="0" algn="l">
              <a:spcBef>
                <a:spcPts val="0"/>
              </a:spcBef>
              <a:defRPr/>
            </a:lvl7pPr>
            <a:lvl8pPr indent="0" marL="2400300" marR="0" rtl="0" algn="l">
              <a:spcBef>
                <a:spcPts val="0"/>
              </a:spcBef>
              <a:defRPr/>
            </a:lvl8pPr>
            <a:lvl9pPr indent="0" marL="2743200" marR="0" rtl="0" algn="l">
              <a:spcBef>
                <a:spcPts val="0"/>
              </a:spcBef>
              <a:defRPr/>
            </a:lvl9pPr>
          </a:lstStyle>
          <a:p/>
        </p:txBody>
      </p:sp>
      <p:sp>
        <p:nvSpPr>
          <p:cNvPr id="55" name="Shape 55"/>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slideLayout" Target="../slideLayouts/slideLayout4.xml"/><Relationship Id="rId3" Type="http://schemas.openxmlformats.org/officeDocument/2006/relationships/slideLayout" Target="../slideLayouts/slideLayout3.xml"/><Relationship Id="rId6" Type="http://schemas.openxmlformats.org/officeDocument/2006/relationships/slideLayout" Target="../slideLayouts/slideLayout6.xml"/><Relationship Id="rId5" Type="http://schemas.openxmlformats.org/officeDocument/2006/relationships/slideLayout" Target="../slideLayouts/slideLayout5.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3" Type="http://schemas.openxmlformats.org/officeDocument/2006/relationships/slideLayout" Target="../slideLayouts/slideLayout9.xml"/><Relationship Id="rId9" Type="http://schemas.openxmlformats.org/officeDocument/2006/relationships/slideLayout" Target="../slideLayouts/slideLayout15.xml"/><Relationship Id="rId6" Type="http://schemas.openxmlformats.org/officeDocument/2006/relationships/slideLayout" Target="../slideLayouts/slideLayout12.xml"/><Relationship Id="rId5" Type="http://schemas.openxmlformats.org/officeDocument/2006/relationships/slideLayout" Target="../slideLayouts/slideLayout11.xml"/><Relationship Id="rId8" Type="http://schemas.openxmlformats.org/officeDocument/2006/relationships/slideLayout" Target="../slideLayouts/slideLayout14.xml"/><Relationship Id="rId7"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3" Type="http://schemas.openxmlformats.org/officeDocument/2006/relationships/slideLayout" Target="../slideLayouts/slideLayout20.xml"/><Relationship Id="rId9" Type="http://schemas.openxmlformats.org/officeDocument/2006/relationships/slideLayout" Target="../slideLayouts/slideLayout26.xml"/><Relationship Id="rId6" Type="http://schemas.openxmlformats.org/officeDocument/2006/relationships/slideLayout" Target="../slideLayouts/slideLayout23.xml"/><Relationship Id="rId5" Type="http://schemas.openxmlformats.org/officeDocument/2006/relationships/slideLayout" Target="../slideLayouts/slideLayout22.xml"/><Relationship Id="rId8" Type="http://schemas.openxmlformats.org/officeDocument/2006/relationships/slideLayout" Target="../slideLayouts/slideLayout25.xml"/><Relationship Id="rId7"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7"/>
            <a:ext cx="8229600" cy="1141499"/>
          </a:xfrm>
          <a:prstGeom prst="rect">
            <a:avLst/>
          </a:prstGeom>
          <a:noFill/>
          <a:ln>
            <a:noFill/>
          </a:ln>
        </p:spPr>
        <p:txBody>
          <a:bodyPr anchorCtr="0" anchor="b" bIns="91425" lIns="91425" rIns="91425" tIns="91425"/>
          <a:lstStyle>
            <a:lvl1pPr>
              <a:spcBef>
                <a:spcPts val="0"/>
              </a:spcBef>
              <a:buClr>
                <a:schemeClr val="lt1"/>
              </a:buClr>
              <a:buSzPct val="100000"/>
              <a:buNone/>
              <a:defRPr b="1" sz="4800">
                <a:solidFill>
                  <a:schemeClr val="lt1"/>
                </a:solidFill>
              </a:defRPr>
            </a:lvl1pPr>
            <a:lvl2pPr>
              <a:spcBef>
                <a:spcPts val="0"/>
              </a:spcBef>
              <a:buClr>
                <a:schemeClr val="lt1"/>
              </a:buClr>
              <a:buSzPct val="100000"/>
              <a:buNone/>
              <a:defRPr b="1" sz="4800">
                <a:solidFill>
                  <a:schemeClr val="lt1"/>
                </a:solidFill>
              </a:defRPr>
            </a:lvl2pPr>
            <a:lvl3pPr>
              <a:spcBef>
                <a:spcPts val="0"/>
              </a:spcBef>
              <a:buClr>
                <a:schemeClr val="lt1"/>
              </a:buClr>
              <a:buSzPct val="100000"/>
              <a:buNone/>
              <a:defRPr b="1" sz="4800">
                <a:solidFill>
                  <a:schemeClr val="lt1"/>
                </a:solidFill>
              </a:defRPr>
            </a:lvl3pPr>
            <a:lvl4pPr>
              <a:spcBef>
                <a:spcPts val="0"/>
              </a:spcBef>
              <a:buClr>
                <a:schemeClr val="lt1"/>
              </a:buClr>
              <a:buSzPct val="100000"/>
              <a:buNone/>
              <a:defRPr b="1" sz="4800">
                <a:solidFill>
                  <a:schemeClr val="lt1"/>
                </a:solidFill>
              </a:defRPr>
            </a:lvl4pPr>
            <a:lvl5pPr>
              <a:spcBef>
                <a:spcPts val="0"/>
              </a:spcBef>
              <a:buClr>
                <a:schemeClr val="lt1"/>
              </a:buClr>
              <a:buSzPct val="100000"/>
              <a:buNone/>
              <a:defRPr b="1" sz="4800">
                <a:solidFill>
                  <a:schemeClr val="lt1"/>
                </a:solidFill>
              </a:defRPr>
            </a:lvl5pPr>
            <a:lvl6pPr>
              <a:spcBef>
                <a:spcPts val="0"/>
              </a:spcBef>
              <a:buClr>
                <a:schemeClr val="lt1"/>
              </a:buClr>
              <a:buSzPct val="100000"/>
              <a:buNone/>
              <a:defRPr b="1" sz="4800">
                <a:solidFill>
                  <a:schemeClr val="lt1"/>
                </a:solidFill>
              </a:defRPr>
            </a:lvl6pPr>
            <a:lvl7pPr>
              <a:spcBef>
                <a:spcPts val="0"/>
              </a:spcBef>
              <a:buClr>
                <a:schemeClr val="lt1"/>
              </a:buClr>
              <a:buSzPct val="100000"/>
              <a:buNone/>
              <a:defRPr b="1" sz="4800">
                <a:solidFill>
                  <a:schemeClr val="lt1"/>
                </a:solidFill>
              </a:defRPr>
            </a:lvl7pPr>
            <a:lvl8pPr>
              <a:spcBef>
                <a:spcPts val="0"/>
              </a:spcBef>
              <a:buClr>
                <a:schemeClr val="lt1"/>
              </a:buClr>
              <a:buSzPct val="100000"/>
              <a:buNone/>
              <a:defRPr b="1" sz="4800">
                <a:solidFill>
                  <a:schemeClr val="lt1"/>
                </a:solidFill>
              </a:defRPr>
            </a:lvl8pPr>
            <a:lvl9pPr>
              <a:spcBef>
                <a:spcPts val="0"/>
              </a:spcBef>
              <a:buClr>
                <a:schemeClr val="lt1"/>
              </a:buClr>
              <a:buSzPct val="100000"/>
              <a:buNone/>
              <a:defRPr b="1" sz="4800">
                <a:solidFill>
                  <a:schemeClr val="lt1"/>
                </a:solidFill>
              </a:defRPr>
            </a:lvl9pPr>
          </a:lstStyle>
          <a:p/>
        </p:txBody>
      </p:sp>
      <p:sp>
        <p:nvSpPr>
          <p:cNvPr id="6" name="Shape 6"/>
          <p:cNvSpPr txBox="1"/>
          <p:nvPr>
            <p:ph idx="1" type="body"/>
          </p:nvPr>
        </p:nvSpPr>
        <p:spPr>
          <a:xfrm>
            <a:off x="457200" y="1460499"/>
            <a:ext cx="8229600" cy="3465299"/>
          </a:xfrm>
          <a:prstGeom prst="rect">
            <a:avLst/>
          </a:prstGeom>
          <a:noFill/>
          <a:ln>
            <a:noFill/>
          </a:ln>
        </p:spPr>
        <p:txBody>
          <a:bodyPr anchorCtr="0" anchor="t" bIns="91425" lIns="91425" rIns="91425" tIns="91425"/>
          <a:lstStyle>
            <a:lvl1pPr>
              <a:spcBef>
                <a:spcPts val="600"/>
              </a:spcBef>
              <a:buClr>
                <a:schemeClr val="dk2"/>
              </a:buClr>
              <a:buSzPct val="100000"/>
              <a:defRPr sz="3000">
                <a:solidFill>
                  <a:schemeClr val="dk2"/>
                </a:solidFill>
              </a:defRPr>
            </a:lvl1pPr>
            <a:lvl2pPr>
              <a:spcBef>
                <a:spcPts val="480"/>
              </a:spcBef>
              <a:buClr>
                <a:schemeClr val="dk2"/>
              </a:buClr>
              <a:buSzPct val="100000"/>
              <a:defRPr sz="2400">
                <a:solidFill>
                  <a:schemeClr val="dk2"/>
                </a:solidFill>
              </a:defRPr>
            </a:lvl2pPr>
            <a:lvl3pPr>
              <a:spcBef>
                <a:spcPts val="480"/>
              </a:spcBef>
              <a:buClr>
                <a:schemeClr val="dk2"/>
              </a:buClr>
              <a:buSzPct val="100000"/>
              <a:defRPr sz="2400">
                <a:solidFill>
                  <a:schemeClr val="dk2"/>
                </a:solidFill>
              </a:defRPr>
            </a:lvl3pPr>
            <a:lvl4pPr>
              <a:spcBef>
                <a:spcPts val="360"/>
              </a:spcBef>
              <a:buClr>
                <a:schemeClr val="dk2"/>
              </a:buClr>
              <a:buSzPct val="100000"/>
              <a:defRPr sz="1800">
                <a:solidFill>
                  <a:schemeClr val="dk2"/>
                </a:solidFill>
              </a:defRPr>
            </a:lvl4pPr>
            <a:lvl5pPr>
              <a:spcBef>
                <a:spcPts val="360"/>
              </a:spcBef>
              <a:buClr>
                <a:schemeClr val="dk2"/>
              </a:buClr>
              <a:buSzPct val="100000"/>
              <a:defRPr sz="1800">
                <a:solidFill>
                  <a:schemeClr val="dk2"/>
                </a:solidFill>
              </a:defRPr>
            </a:lvl5pPr>
            <a:lvl6pPr>
              <a:spcBef>
                <a:spcPts val="360"/>
              </a:spcBef>
              <a:buClr>
                <a:schemeClr val="dk2"/>
              </a:buClr>
              <a:buSzPct val="100000"/>
              <a:defRPr sz="1800">
                <a:solidFill>
                  <a:schemeClr val="dk2"/>
                </a:solidFill>
              </a:defRPr>
            </a:lvl6pPr>
            <a:lvl7pPr>
              <a:spcBef>
                <a:spcPts val="360"/>
              </a:spcBef>
              <a:buClr>
                <a:schemeClr val="dk2"/>
              </a:buClr>
              <a:buSzPct val="100000"/>
              <a:defRPr sz="1800">
                <a:solidFill>
                  <a:schemeClr val="dk2"/>
                </a:solidFill>
              </a:defRPr>
            </a:lvl7pPr>
            <a:lvl8pPr>
              <a:spcBef>
                <a:spcPts val="360"/>
              </a:spcBef>
              <a:buClr>
                <a:schemeClr val="dk2"/>
              </a:buClr>
              <a:buSzPct val="100000"/>
              <a:defRPr sz="1800">
                <a:solidFill>
                  <a:schemeClr val="dk2"/>
                </a:solidFill>
              </a:defRPr>
            </a:lvl8pPr>
            <a:lvl9pPr>
              <a:spcBef>
                <a:spcPts val="360"/>
              </a:spcBef>
              <a:buClr>
                <a:schemeClr val="dk2"/>
              </a:buClr>
              <a:buSzPct val="100000"/>
              <a:defRPr sz="1800">
                <a:solidFill>
                  <a:schemeClr val="dk2"/>
                </a:solidFill>
              </a:defRPr>
            </a:lvl9pPr>
          </a:lstStyle>
          <a:p/>
        </p:txBody>
      </p:sp>
      <p:sp>
        <p:nvSpPr>
          <p:cNvPr id="7" name="Shape 7"/>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lvl1pPr algn="r">
              <a:spcBef>
                <a:spcPts val="0"/>
              </a:spcBef>
              <a:buNone/>
              <a:defRPr sz="1300">
                <a:solidFill>
                  <a:schemeClr val="dk2"/>
                </a:solidFill>
              </a:defRPr>
            </a:lvl1pPr>
          </a:lstStyle>
          <a:p>
            <a:pPr>
              <a:spcBef>
                <a:spcPts val="0"/>
              </a:spcBef>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4" name="Shape 34"/>
        <p:cNvGrpSpPr/>
        <p:nvPr/>
      </p:nvGrpSpPr>
      <p:grpSpPr>
        <a:xfrm>
          <a:off x="0" y="0"/>
          <a:ext cx="0" cy="0"/>
          <a:chOff x="0" y="0"/>
          <a:chExt cx="0" cy="0"/>
        </a:xfrm>
      </p:grpSpPr>
      <p:sp>
        <p:nvSpPr>
          <p:cNvPr id="35" name="Shape 35"/>
          <p:cNvSpPr txBox="1"/>
          <p:nvPr>
            <p:ph type="title"/>
          </p:nvPr>
        </p:nvSpPr>
        <p:spPr>
          <a:xfrm>
            <a:off x="628650" y="273843"/>
            <a:ext cx="7886700" cy="994171"/>
          </a:xfrm>
          <a:prstGeom prst="rect">
            <a:avLst/>
          </a:prstGeom>
          <a:noFill/>
          <a:ln>
            <a:noFill/>
          </a:ln>
        </p:spPr>
        <p:txBody>
          <a:bodyPr anchorCtr="0" anchor="ctr" bIns="68575" lIns="68575" rIns="68575" tIns="68575"/>
          <a:lstStyle>
            <a:lvl1pPr indent="0" marL="0" marR="0" rtl="0" algn="l">
              <a:lnSpc>
                <a:spcPct val="90000"/>
              </a:lnSpc>
              <a:spcBef>
                <a:spcPts val="0"/>
              </a:spcBef>
              <a:spcAft>
                <a:spcPts val="0"/>
              </a:spcAft>
              <a:buSzPct val="100000"/>
              <a:defRPr sz="1100"/>
            </a:lvl1pPr>
            <a:lvl2pPr indent="0" marL="0" marR="0" rtl="0" algn="l">
              <a:lnSpc>
                <a:spcPct val="90000"/>
              </a:lnSpc>
              <a:spcBef>
                <a:spcPts val="0"/>
              </a:spcBef>
              <a:spcAft>
                <a:spcPts val="0"/>
              </a:spcAft>
              <a:buSzPct val="100000"/>
              <a:defRPr sz="1100"/>
            </a:lvl2pPr>
            <a:lvl3pPr indent="0" marL="0" marR="0" rtl="0" algn="l">
              <a:lnSpc>
                <a:spcPct val="90000"/>
              </a:lnSpc>
              <a:spcBef>
                <a:spcPts val="0"/>
              </a:spcBef>
              <a:spcAft>
                <a:spcPts val="0"/>
              </a:spcAft>
              <a:buSzPct val="100000"/>
              <a:defRPr sz="1100"/>
            </a:lvl3pPr>
            <a:lvl4pPr indent="0" marL="0" marR="0" rtl="0" algn="l">
              <a:lnSpc>
                <a:spcPct val="90000"/>
              </a:lnSpc>
              <a:spcBef>
                <a:spcPts val="0"/>
              </a:spcBef>
              <a:spcAft>
                <a:spcPts val="0"/>
              </a:spcAft>
              <a:buSzPct val="100000"/>
              <a:defRPr sz="1100"/>
            </a:lvl4pPr>
            <a:lvl5pPr indent="0" marL="0" marR="0" rtl="0" algn="l">
              <a:lnSpc>
                <a:spcPct val="90000"/>
              </a:lnSpc>
              <a:spcBef>
                <a:spcPts val="0"/>
              </a:spcBef>
              <a:spcAft>
                <a:spcPts val="0"/>
              </a:spcAft>
              <a:buSzPct val="100000"/>
              <a:defRPr sz="1100"/>
            </a:lvl5pPr>
            <a:lvl6pPr indent="0" marL="342900" marR="0" rtl="0" algn="l">
              <a:lnSpc>
                <a:spcPct val="90000"/>
              </a:lnSpc>
              <a:spcBef>
                <a:spcPts val="0"/>
              </a:spcBef>
              <a:spcAft>
                <a:spcPts val="0"/>
              </a:spcAft>
              <a:buSzPct val="100000"/>
              <a:defRPr sz="1100"/>
            </a:lvl6pPr>
            <a:lvl7pPr indent="0" marL="685800" marR="0" rtl="0" algn="l">
              <a:lnSpc>
                <a:spcPct val="90000"/>
              </a:lnSpc>
              <a:spcBef>
                <a:spcPts val="0"/>
              </a:spcBef>
              <a:spcAft>
                <a:spcPts val="0"/>
              </a:spcAft>
              <a:buSzPct val="100000"/>
              <a:defRPr sz="1100"/>
            </a:lvl7pPr>
            <a:lvl8pPr indent="0" marL="1028700" marR="0" rtl="0" algn="l">
              <a:lnSpc>
                <a:spcPct val="90000"/>
              </a:lnSpc>
              <a:spcBef>
                <a:spcPts val="0"/>
              </a:spcBef>
              <a:spcAft>
                <a:spcPts val="0"/>
              </a:spcAft>
              <a:buSzPct val="100000"/>
              <a:defRPr sz="1100"/>
            </a:lvl8pPr>
            <a:lvl9pPr indent="0" marL="1371600" marR="0" rtl="0" algn="l">
              <a:lnSpc>
                <a:spcPct val="90000"/>
              </a:lnSpc>
              <a:spcBef>
                <a:spcPts val="0"/>
              </a:spcBef>
              <a:spcAft>
                <a:spcPts val="0"/>
              </a:spcAft>
              <a:buSzPct val="100000"/>
              <a:defRPr sz="1100"/>
            </a:lvl9pPr>
          </a:lstStyle>
          <a:p/>
        </p:txBody>
      </p:sp>
      <p:sp>
        <p:nvSpPr>
          <p:cNvPr id="36" name="Shape 36"/>
          <p:cNvSpPr txBox="1"/>
          <p:nvPr>
            <p:ph idx="1" type="body"/>
          </p:nvPr>
        </p:nvSpPr>
        <p:spPr>
          <a:xfrm>
            <a:off x="628650" y="1369218"/>
            <a:ext cx="7886700" cy="3263502"/>
          </a:xfrm>
          <a:prstGeom prst="rect">
            <a:avLst/>
          </a:prstGeom>
          <a:noFill/>
          <a:ln>
            <a:noFill/>
          </a:ln>
        </p:spPr>
        <p:txBody>
          <a:bodyPr anchorCtr="0" anchor="t" bIns="68575" lIns="68575" rIns="68575" tIns="68575"/>
          <a:lstStyle>
            <a:lvl1pPr indent="-38100" marL="177800" marR="0" rtl="0" algn="l">
              <a:lnSpc>
                <a:spcPct val="90000"/>
              </a:lnSpc>
              <a:spcBef>
                <a:spcPts val="800"/>
              </a:spcBef>
              <a:spcAft>
                <a:spcPts val="0"/>
              </a:spcAft>
              <a:buClr>
                <a:schemeClr val="dk1"/>
              </a:buClr>
              <a:buSzPct val="100000"/>
              <a:buFont typeface="Arial"/>
              <a:buChar char="•"/>
              <a:defRPr sz="1100"/>
            </a:lvl1pPr>
            <a:lvl2pPr indent="-63500" marL="520700" marR="0" rtl="0" algn="l">
              <a:lnSpc>
                <a:spcPct val="90000"/>
              </a:lnSpc>
              <a:spcBef>
                <a:spcPts val="400"/>
              </a:spcBef>
              <a:spcAft>
                <a:spcPts val="0"/>
              </a:spcAft>
              <a:buClr>
                <a:schemeClr val="dk1"/>
              </a:buClr>
              <a:buSzPct val="100000"/>
              <a:buFont typeface="Arial"/>
              <a:buChar char="•"/>
              <a:defRPr sz="1100"/>
            </a:lvl2pPr>
            <a:lvl3pPr indent="-76200" marL="863600" marR="0" rtl="0" algn="l">
              <a:lnSpc>
                <a:spcPct val="90000"/>
              </a:lnSpc>
              <a:spcBef>
                <a:spcPts val="400"/>
              </a:spcBef>
              <a:spcAft>
                <a:spcPts val="0"/>
              </a:spcAft>
              <a:buClr>
                <a:schemeClr val="dk1"/>
              </a:buClr>
              <a:buSzPct val="100000"/>
              <a:buFont typeface="Arial"/>
              <a:buChar char="•"/>
              <a:defRPr sz="1100"/>
            </a:lvl3pPr>
            <a:lvl4pPr indent="-88900" marL="1206500" marR="0" rtl="0" algn="l">
              <a:lnSpc>
                <a:spcPct val="90000"/>
              </a:lnSpc>
              <a:spcBef>
                <a:spcPts val="400"/>
              </a:spcBef>
              <a:spcAft>
                <a:spcPts val="0"/>
              </a:spcAft>
              <a:buClr>
                <a:schemeClr val="dk1"/>
              </a:buClr>
              <a:buSzPct val="100000"/>
              <a:buFont typeface="Arial"/>
              <a:buChar char="•"/>
              <a:defRPr sz="1100"/>
            </a:lvl4pPr>
            <a:lvl5pPr indent="-88900" marL="1549400" marR="0" rtl="0" algn="l">
              <a:lnSpc>
                <a:spcPct val="90000"/>
              </a:lnSpc>
              <a:spcBef>
                <a:spcPts val="400"/>
              </a:spcBef>
              <a:spcAft>
                <a:spcPts val="0"/>
              </a:spcAft>
              <a:buClr>
                <a:schemeClr val="dk1"/>
              </a:buClr>
              <a:buSzPct val="100000"/>
              <a:buFont typeface="Arial"/>
              <a:buChar char="•"/>
              <a:defRPr sz="1100"/>
            </a:lvl5pPr>
            <a:lvl6pPr indent="-88900" marL="1892300" marR="0" rtl="0" algn="l">
              <a:lnSpc>
                <a:spcPct val="90000"/>
              </a:lnSpc>
              <a:spcBef>
                <a:spcPts val="400"/>
              </a:spcBef>
              <a:buClr>
                <a:schemeClr val="dk1"/>
              </a:buClr>
              <a:buSzPct val="100000"/>
              <a:buFont typeface="Arial"/>
              <a:buChar char="•"/>
              <a:defRPr sz="1100"/>
            </a:lvl6pPr>
            <a:lvl7pPr indent="-88900" marL="2235200" marR="0" rtl="0" algn="l">
              <a:lnSpc>
                <a:spcPct val="90000"/>
              </a:lnSpc>
              <a:spcBef>
                <a:spcPts val="400"/>
              </a:spcBef>
              <a:buClr>
                <a:schemeClr val="dk1"/>
              </a:buClr>
              <a:buSzPct val="100000"/>
              <a:buFont typeface="Arial"/>
              <a:buChar char="•"/>
              <a:defRPr sz="1100"/>
            </a:lvl7pPr>
            <a:lvl8pPr indent="-88900" marL="2578100" marR="0" rtl="0" algn="l">
              <a:lnSpc>
                <a:spcPct val="90000"/>
              </a:lnSpc>
              <a:spcBef>
                <a:spcPts val="400"/>
              </a:spcBef>
              <a:buClr>
                <a:schemeClr val="dk1"/>
              </a:buClr>
              <a:buSzPct val="100000"/>
              <a:buFont typeface="Arial"/>
              <a:buChar char="•"/>
              <a:defRPr sz="1100"/>
            </a:lvl8pPr>
            <a:lvl9pPr indent="-88900" marL="2921000" marR="0" rtl="0" algn="l">
              <a:lnSpc>
                <a:spcPct val="90000"/>
              </a:lnSpc>
              <a:spcBef>
                <a:spcPts val="400"/>
              </a:spcBef>
              <a:buClr>
                <a:schemeClr val="dk1"/>
              </a:buClr>
              <a:buSzPct val="100000"/>
              <a:buFont typeface="Arial"/>
              <a:buChar char="•"/>
              <a:defRPr sz="1100"/>
            </a:lvl9pPr>
          </a:lstStyle>
          <a:p/>
        </p:txBody>
      </p:sp>
      <p:sp>
        <p:nvSpPr>
          <p:cNvPr id="37" name="Shape 37"/>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buSzPct val="100000"/>
              <a:defRPr sz="1100"/>
            </a:lvl1pPr>
            <a:lvl2pPr indent="0" marL="342900" marR="0" rtl="0" algn="l">
              <a:spcBef>
                <a:spcPts val="0"/>
              </a:spcBef>
              <a:buSzPct val="100000"/>
              <a:defRPr sz="1100"/>
            </a:lvl2pPr>
            <a:lvl3pPr indent="0" marL="685800" marR="0" rtl="0" algn="l">
              <a:spcBef>
                <a:spcPts val="0"/>
              </a:spcBef>
              <a:buSzPct val="100000"/>
              <a:defRPr sz="1100"/>
            </a:lvl3pPr>
            <a:lvl4pPr indent="0" marL="1028700" marR="0" rtl="0" algn="l">
              <a:spcBef>
                <a:spcPts val="0"/>
              </a:spcBef>
              <a:buSzPct val="100000"/>
              <a:defRPr sz="1100"/>
            </a:lvl4pPr>
            <a:lvl5pPr indent="0" marL="1371600" marR="0" rtl="0" algn="l">
              <a:spcBef>
                <a:spcPts val="0"/>
              </a:spcBef>
              <a:buSzPct val="100000"/>
              <a:defRPr sz="1100"/>
            </a:lvl5pPr>
            <a:lvl6pPr indent="0" marL="1714500" marR="0" rtl="0" algn="l">
              <a:spcBef>
                <a:spcPts val="0"/>
              </a:spcBef>
              <a:buSzPct val="100000"/>
              <a:defRPr sz="1100"/>
            </a:lvl6pPr>
            <a:lvl7pPr indent="0" marL="2057400" marR="0" rtl="0" algn="l">
              <a:spcBef>
                <a:spcPts val="0"/>
              </a:spcBef>
              <a:buSzPct val="100000"/>
              <a:defRPr sz="1100"/>
            </a:lvl7pPr>
            <a:lvl8pPr indent="0" marL="2400300" marR="0" rtl="0" algn="l">
              <a:spcBef>
                <a:spcPts val="0"/>
              </a:spcBef>
              <a:buSzPct val="100000"/>
              <a:defRPr sz="1100"/>
            </a:lvl8pPr>
            <a:lvl9pPr indent="0" marL="2743200" marR="0" rtl="0" algn="l">
              <a:spcBef>
                <a:spcPts val="0"/>
              </a:spcBef>
              <a:buSzPct val="100000"/>
              <a:defRPr sz="1100"/>
            </a:lvl9pPr>
          </a:lstStyle>
          <a:p/>
        </p:txBody>
      </p:sp>
      <p:sp>
        <p:nvSpPr>
          <p:cNvPr id="38" name="Shape 38"/>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l">
              <a:spcBef>
                <a:spcPts val="0"/>
              </a:spcBef>
              <a:buSzPct val="100000"/>
              <a:defRPr sz="1100"/>
            </a:lvl1pPr>
            <a:lvl2pPr indent="0" marL="342900" marR="0" rtl="0" algn="l">
              <a:spcBef>
                <a:spcPts val="0"/>
              </a:spcBef>
              <a:buSzPct val="100000"/>
              <a:defRPr sz="1100"/>
            </a:lvl2pPr>
            <a:lvl3pPr indent="0" marL="685800" marR="0" rtl="0" algn="l">
              <a:spcBef>
                <a:spcPts val="0"/>
              </a:spcBef>
              <a:buSzPct val="100000"/>
              <a:defRPr sz="1100"/>
            </a:lvl3pPr>
            <a:lvl4pPr indent="0" marL="1028700" marR="0" rtl="0" algn="l">
              <a:spcBef>
                <a:spcPts val="0"/>
              </a:spcBef>
              <a:buSzPct val="100000"/>
              <a:defRPr sz="1100"/>
            </a:lvl4pPr>
            <a:lvl5pPr indent="0" marL="1371600" marR="0" rtl="0" algn="l">
              <a:spcBef>
                <a:spcPts val="0"/>
              </a:spcBef>
              <a:buSzPct val="100000"/>
              <a:defRPr sz="1100"/>
            </a:lvl5pPr>
            <a:lvl6pPr indent="0" marL="1714500" marR="0" rtl="0" algn="l">
              <a:spcBef>
                <a:spcPts val="0"/>
              </a:spcBef>
              <a:buSzPct val="100000"/>
              <a:defRPr sz="1100"/>
            </a:lvl6pPr>
            <a:lvl7pPr indent="0" marL="2057400" marR="0" rtl="0" algn="l">
              <a:spcBef>
                <a:spcPts val="0"/>
              </a:spcBef>
              <a:buSzPct val="100000"/>
              <a:defRPr sz="1100"/>
            </a:lvl7pPr>
            <a:lvl8pPr indent="0" marL="2400300" marR="0" rtl="0" algn="l">
              <a:spcBef>
                <a:spcPts val="0"/>
              </a:spcBef>
              <a:buSzPct val="100000"/>
              <a:defRPr sz="1100"/>
            </a:lvl8pPr>
            <a:lvl9pPr indent="0" marL="2743200" marR="0" rtl="0" algn="l">
              <a:spcBef>
                <a:spcPts val="0"/>
              </a:spcBef>
              <a:buSzPct val="100000"/>
              <a:defRPr sz="1100"/>
            </a:lvl9pPr>
          </a:lstStyle>
          <a:p/>
        </p:txBody>
      </p:sp>
      <p:sp>
        <p:nvSpPr>
          <p:cNvPr id="39" name="Shape 39"/>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lnSpc>
                <a:spcPct val="100000"/>
              </a:lnSpc>
              <a:spcBef>
                <a:spcPts val="0"/>
              </a:spcBef>
              <a:spcAft>
                <a:spcPts val="0"/>
              </a:spcAft>
              <a:buNone/>
              <a:defRPr b="0" baseline="0" i="0" sz="900" u="none" cap="none" strike="noStrike">
                <a:solidFill>
                  <a:srgbClr val="898989"/>
                </a:solidFill>
                <a:latin typeface="Calibri"/>
                <a:ea typeface="Calibri"/>
                <a:cs typeface="Calibri"/>
                <a:sym typeface="Calibri"/>
              </a:defRPr>
            </a:lvl1pPr>
          </a:lstStyle>
          <a:p>
            <a:pPr indent="0" lvl="0" marL="0">
              <a:spcBef>
                <a:spcPts val="0"/>
              </a:spcBef>
              <a:buClr>
                <a:srgbClr val="898989"/>
              </a:buClr>
              <a:buSzPct val="25000"/>
              <a:buFont typeface="Calibri"/>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09" name="Shape 109"/>
        <p:cNvGrpSpPr/>
        <p:nvPr/>
      </p:nvGrpSpPr>
      <p:grpSpPr>
        <a:xfrm>
          <a:off x="0" y="0"/>
          <a:ext cx="0" cy="0"/>
          <a:chOff x="0" y="0"/>
          <a:chExt cx="0" cy="0"/>
        </a:xfrm>
      </p:grpSpPr>
      <p:sp>
        <p:nvSpPr>
          <p:cNvPr id="110" name="Shape 110"/>
          <p:cNvSpPr txBox="1"/>
          <p:nvPr>
            <p:ph type="title"/>
          </p:nvPr>
        </p:nvSpPr>
        <p:spPr>
          <a:xfrm>
            <a:off x="628650" y="273843"/>
            <a:ext cx="7886700" cy="994172"/>
          </a:xfrm>
          <a:prstGeom prst="rect">
            <a:avLst/>
          </a:prstGeom>
          <a:noFill/>
          <a:ln>
            <a:noFill/>
          </a:ln>
        </p:spPr>
        <p:txBody>
          <a:bodyPr anchorCtr="0" anchor="ctr" bIns="68575" lIns="68575" rIns="68575" tIns="68575"/>
          <a:lstStyle>
            <a:lvl1pPr indent="0" marL="0" marR="0" rtl="0" algn="l">
              <a:lnSpc>
                <a:spcPct val="90000"/>
              </a:lnSpc>
              <a:spcBef>
                <a:spcPts val="0"/>
              </a:spcBef>
              <a:buClr>
                <a:schemeClr val="dk1"/>
              </a:buClr>
              <a:buSzPct val="100000"/>
              <a:buFont typeface="Calibri"/>
              <a:buNone/>
              <a:defRPr sz="1100"/>
            </a:lvl1pPr>
            <a:lvl2pPr indent="0" marL="0" marR="0" rtl="0" algn="l">
              <a:spcBef>
                <a:spcPts val="0"/>
              </a:spcBef>
              <a:buSzPct val="100000"/>
              <a:defRPr sz="1100"/>
            </a:lvl2pPr>
            <a:lvl3pPr indent="0" marL="0" marR="0" rtl="0" algn="l">
              <a:spcBef>
                <a:spcPts val="0"/>
              </a:spcBef>
              <a:buSzPct val="100000"/>
              <a:defRPr sz="1100"/>
            </a:lvl3pPr>
            <a:lvl4pPr indent="0" marL="0" marR="0" rtl="0" algn="l">
              <a:spcBef>
                <a:spcPts val="0"/>
              </a:spcBef>
              <a:buSzPct val="100000"/>
              <a:defRPr sz="1100"/>
            </a:lvl4pPr>
            <a:lvl5pPr indent="0" marL="0" marR="0" rtl="0" algn="l">
              <a:spcBef>
                <a:spcPts val="0"/>
              </a:spcBef>
              <a:buSzPct val="100000"/>
              <a:defRPr sz="1100"/>
            </a:lvl5pPr>
            <a:lvl6pPr indent="0" marL="0" marR="0" rtl="0" algn="l">
              <a:spcBef>
                <a:spcPts val="0"/>
              </a:spcBef>
              <a:buSzPct val="100000"/>
              <a:defRPr sz="1100"/>
            </a:lvl6pPr>
            <a:lvl7pPr indent="0" marL="0" marR="0" rtl="0" algn="l">
              <a:spcBef>
                <a:spcPts val="0"/>
              </a:spcBef>
              <a:buSzPct val="100000"/>
              <a:defRPr sz="1100"/>
            </a:lvl7pPr>
            <a:lvl8pPr indent="0" marL="0" marR="0" rtl="0" algn="l">
              <a:spcBef>
                <a:spcPts val="0"/>
              </a:spcBef>
              <a:buSzPct val="100000"/>
              <a:defRPr sz="1100"/>
            </a:lvl8pPr>
            <a:lvl9pPr indent="0" marL="0" marR="0" rtl="0" algn="l">
              <a:spcBef>
                <a:spcPts val="0"/>
              </a:spcBef>
              <a:buSzPct val="100000"/>
              <a:defRPr sz="1100"/>
            </a:lvl9pPr>
          </a:lstStyle>
          <a:p/>
        </p:txBody>
      </p:sp>
      <p:sp>
        <p:nvSpPr>
          <p:cNvPr id="111" name="Shape 111"/>
          <p:cNvSpPr txBox="1"/>
          <p:nvPr>
            <p:ph idx="1" type="body"/>
          </p:nvPr>
        </p:nvSpPr>
        <p:spPr>
          <a:xfrm>
            <a:off x="628650" y="1369218"/>
            <a:ext cx="7886700" cy="3263503"/>
          </a:xfrm>
          <a:prstGeom prst="rect">
            <a:avLst/>
          </a:prstGeom>
          <a:noFill/>
          <a:ln>
            <a:noFill/>
          </a:ln>
        </p:spPr>
        <p:txBody>
          <a:bodyPr anchorCtr="0" anchor="t" bIns="68575" lIns="68575" rIns="68575" tIns="68575"/>
          <a:lstStyle>
            <a:lvl1pPr indent="-38100" marL="177800" marR="0" rtl="0" algn="l">
              <a:lnSpc>
                <a:spcPct val="90000"/>
              </a:lnSpc>
              <a:spcBef>
                <a:spcPts val="800"/>
              </a:spcBef>
              <a:buClr>
                <a:schemeClr val="dk1"/>
              </a:buClr>
              <a:buSzPct val="100000"/>
              <a:buFont typeface="Arial"/>
              <a:buChar char="•"/>
              <a:defRPr sz="1100"/>
            </a:lvl1pPr>
            <a:lvl2pPr indent="-63500" marL="520700" marR="0" rtl="0" algn="l">
              <a:lnSpc>
                <a:spcPct val="90000"/>
              </a:lnSpc>
              <a:spcBef>
                <a:spcPts val="400"/>
              </a:spcBef>
              <a:buClr>
                <a:schemeClr val="dk1"/>
              </a:buClr>
              <a:buSzPct val="100000"/>
              <a:buFont typeface="Arial"/>
              <a:buChar char="•"/>
              <a:defRPr sz="1100"/>
            </a:lvl2pPr>
            <a:lvl3pPr indent="-76200" marL="863600" marR="0" rtl="0" algn="l">
              <a:lnSpc>
                <a:spcPct val="90000"/>
              </a:lnSpc>
              <a:spcBef>
                <a:spcPts val="400"/>
              </a:spcBef>
              <a:buClr>
                <a:schemeClr val="dk1"/>
              </a:buClr>
              <a:buSzPct val="100000"/>
              <a:buFont typeface="Arial"/>
              <a:buChar char="•"/>
              <a:defRPr sz="1100"/>
            </a:lvl3pPr>
            <a:lvl4pPr indent="-88900" marL="1206500" marR="0" rtl="0" algn="l">
              <a:lnSpc>
                <a:spcPct val="90000"/>
              </a:lnSpc>
              <a:spcBef>
                <a:spcPts val="400"/>
              </a:spcBef>
              <a:buClr>
                <a:schemeClr val="dk1"/>
              </a:buClr>
              <a:buSzPct val="100000"/>
              <a:buFont typeface="Arial"/>
              <a:buChar char="•"/>
              <a:defRPr sz="1100"/>
            </a:lvl4pPr>
            <a:lvl5pPr indent="-88900" marL="1549400" marR="0" rtl="0" algn="l">
              <a:lnSpc>
                <a:spcPct val="90000"/>
              </a:lnSpc>
              <a:spcBef>
                <a:spcPts val="400"/>
              </a:spcBef>
              <a:buClr>
                <a:schemeClr val="dk1"/>
              </a:buClr>
              <a:buSzPct val="100000"/>
              <a:buFont typeface="Arial"/>
              <a:buChar char="•"/>
              <a:defRPr sz="1100"/>
            </a:lvl5pPr>
            <a:lvl6pPr indent="-88900" marL="1892300" marR="0" rtl="0" algn="l">
              <a:lnSpc>
                <a:spcPct val="90000"/>
              </a:lnSpc>
              <a:spcBef>
                <a:spcPts val="400"/>
              </a:spcBef>
              <a:buClr>
                <a:schemeClr val="dk1"/>
              </a:buClr>
              <a:buSzPct val="100000"/>
              <a:buFont typeface="Arial"/>
              <a:buChar char="•"/>
              <a:defRPr sz="1100"/>
            </a:lvl6pPr>
            <a:lvl7pPr indent="-88900" marL="2235200" marR="0" rtl="0" algn="l">
              <a:lnSpc>
                <a:spcPct val="90000"/>
              </a:lnSpc>
              <a:spcBef>
                <a:spcPts val="400"/>
              </a:spcBef>
              <a:buClr>
                <a:schemeClr val="dk1"/>
              </a:buClr>
              <a:buSzPct val="100000"/>
              <a:buFont typeface="Arial"/>
              <a:buChar char="•"/>
              <a:defRPr sz="1100"/>
            </a:lvl7pPr>
            <a:lvl8pPr indent="-88900" marL="2578100" marR="0" rtl="0" algn="l">
              <a:lnSpc>
                <a:spcPct val="90000"/>
              </a:lnSpc>
              <a:spcBef>
                <a:spcPts val="400"/>
              </a:spcBef>
              <a:buClr>
                <a:schemeClr val="dk1"/>
              </a:buClr>
              <a:buSzPct val="100000"/>
              <a:buFont typeface="Arial"/>
              <a:buChar char="•"/>
              <a:defRPr sz="1100"/>
            </a:lvl8pPr>
            <a:lvl9pPr indent="-88900" marL="2921000" marR="0" rtl="0" algn="l">
              <a:lnSpc>
                <a:spcPct val="90000"/>
              </a:lnSpc>
              <a:spcBef>
                <a:spcPts val="400"/>
              </a:spcBef>
              <a:buClr>
                <a:schemeClr val="dk1"/>
              </a:buClr>
              <a:buSzPct val="100000"/>
              <a:buFont typeface="Arial"/>
              <a:buChar char="•"/>
              <a:defRPr sz="1100"/>
            </a:lvl9pPr>
          </a:lstStyle>
          <a:p/>
        </p:txBody>
      </p:sp>
      <p:sp>
        <p:nvSpPr>
          <p:cNvPr id="112" name="Shape 112"/>
          <p:cNvSpPr txBox="1"/>
          <p:nvPr>
            <p:ph idx="10" type="dt"/>
          </p:nvPr>
        </p:nvSpPr>
        <p:spPr>
          <a:xfrm>
            <a:off x="628650" y="4767262"/>
            <a:ext cx="2057399" cy="273843"/>
          </a:xfrm>
          <a:prstGeom prst="rect">
            <a:avLst/>
          </a:prstGeom>
          <a:noFill/>
          <a:ln>
            <a:noFill/>
          </a:ln>
        </p:spPr>
        <p:txBody>
          <a:bodyPr anchorCtr="0" anchor="ctr" bIns="68575" lIns="68575" rIns="68575" tIns="68575"/>
          <a:lstStyle>
            <a:lvl1pPr indent="0" marL="0" marR="0" rtl="0" algn="l">
              <a:spcBef>
                <a:spcPts val="0"/>
              </a:spcBef>
              <a:buSzPct val="100000"/>
              <a:defRPr sz="1100"/>
            </a:lvl1pPr>
            <a:lvl2pPr indent="0" marL="342900" marR="0" rtl="0" algn="l">
              <a:spcBef>
                <a:spcPts val="0"/>
              </a:spcBef>
              <a:buSzPct val="100000"/>
              <a:defRPr sz="1100"/>
            </a:lvl2pPr>
            <a:lvl3pPr indent="0" marL="685800" marR="0" rtl="0" algn="l">
              <a:spcBef>
                <a:spcPts val="0"/>
              </a:spcBef>
              <a:buSzPct val="100000"/>
              <a:defRPr sz="1100"/>
            </a:lvl3pPr>
            <a:lvl4pPr indent="0" marL="1028700" marR="0" rtl="0" algn="l">
              <a:spcBef>
                <a:spcPts val="0"/>
              </a:spcBef>
              <a:buSzPct val="100000"/>
              <a:defRPr sz="1100"/>
            </a:lvl4pPr>
            <a:lvl5pPr indent="0" marL="1371600" marR="0" rtl="0" algn="l">
              <a:spcBef>
                <a:spcPts val="0"/>
              </a:spcBef>
              <a:buSzPct val="100000"/>
              <a:defRPr sz="1100"/>
            </a:lvl5pPr>
            <a:lvl6pPr indent="0" marL="1714500" marR="0" rtl="0" algn="l">
              <a:spcBef>
                <a:spcPts val="0"/>
              </a:spcBef>
              <a:buSzPct val="100000"/>
              <a:defRPr sz="1100"/>
            </a:lvl6pPr>
            <a:lvl7pPr indent="0" marL="2057400" marR="0" rtl="0" algn="l">
              <a:spcBef>
                <a:spcPts val="0"/>
              </a:spcBef>
              <a:buSzPct val="100000"/>
              <a:defRPr sz="1100"/>
            </a:lvl7pPr>
            <a:lvl8pPr indent="0" marL="2400300" marR="0" rtl="0" algn="l">
              <a:spcBef>
                <a:spcPts val="0"/>
              </a:spcBef>
              <a:buSzPct val="100000"/>
              <a:defRPr sz="1100"/>
            </a:lvl8pPr>
            <a:lvl9pPr indent="0" marL="2743200" marR="0" rtl="0" algn="l">
              <a:spcBef>
                <a:spcPts val="0"/>
              </a:spcBef>
              <a:buSzPct val="100000"/>
              <a:defRPr sz="1100"/>
            </a:lvl9pPr>
          </a:lstStyle>
          <a:p/>
        </p:txBody>
      </p:sp>
      <p:sp>
        <p:nvSpPr>
          <p:cNvPr id="113" name="Shape 113"/>
          <p:cNvSpPr txBox="1"/>
          <p:nvPr>
            <p:ph idx="11" type="ftr"/>
          </p:nvPr>
        </p:nvSpPr>
        <p:spPr>
          <a:xfrm>
            <a:off x="3028950" y="4767262"/>
            <a:ext cx="3086099" cy="273843"/>
          </a:xfrm>
          <a:prstGeom prst="rect">
            <a:avLst/>
          </a:prstGeom>
          <a:noFill/>
          <a:ln>
            <a:noFill/>
          </a:ln>
        </p:spPr>
        <p:txBody>
          <a:bodyPr anchorCtr="0" anchor="ctr" bIns="68575" lIns="68575" rIns="68575" tIns="68575"/>
          <a:lstStyle>
            <a:lvl1pPr indent="0" marL="0" marR="0" rtl="0" algn="ctr">
              <a:spcBef>
                <a:spcPts val="0"/>
              </a:spcBef>
              <a:buSzPct val="100000"/>
              <a:defRPr sz="1100"/>
            </a:lvl1pPr>
            <a:lvl2pPr indent="0" marL="342900" marR="0" rtl="0" algn="l">
              <a:spcBef>
                <a:spcPts val="0"/>
              </a:spcBef>
              <a:buSzPct val="100000"/>
              <a:defRPr sz="1100"/>
            </a:lvl2pPr>
            <a:lvl3pPr indent="0" marL="685800" marR="0" rtl="0" algn="l">
              <a:spcBef>
                <a:spcPts val="0"/>
              </a:spcBef>
              <a:buSzPct val="100000"/>
              <a:defRPr sz="1100"/>
            </a:lvl3pPr>
            <a:lvl4pPr indent="0" marL="1028700" marR="0" rtl="0" algn="l">
              <a:spcBef>
                <a:spcPts val="0"/>
              </a:spcBef>
              <a:buSzPct val="100000"/>
              <a:defRPr sz="1100"/>
            </a:lvl4pPr>
            <a:lvl5pPr indent="0" marL="1371600" marR="0" rtl="0" algn="l">
              <a:spcBef>
                <a:spcPts val="0"/>
              </a:spcBef>
              <a:buSzPct val="100000"/>
              <a:defRPr sz="1100"/>
            </a:lvl5pPr>
            <a:lvl6pPr indent="0" marL="1714500" marR="0" rtl="0" algn="l">
              <a:spcBef>
                <a:spcPts val="0"/>
              </a:spcBef>
              <a:buSzPct val="100000"/>
              <a:defRPr sz="1100"/>
            </a:lvl6pPr>
            <a:lvl7pPr indent="0" marL="2057400" marR="0" rtl="0" algn="l">
              <a:spcBef>
                <a:spcPts val="0"/>
              </a:spcBef>
              <a:buSzPct val="100000"/>
              <a:defRPr sz="1100"/>
            </a:lvl7pPr>
            <a:lvl8pPr indent="0" marL="2400300" marR="0" rtl="0" algn="l">
              <a:spcBef>
                <a:spcPts val="0"/>
              </a:spcBef>
              <a:buSzPct val="100000"/>
              <a:defRPr sz="1100"/>
            </a:lvl8pPr>
            <a:lvl9pPr indent="0" marL="2743200" marR="0" rtl="0" algn="l">
              <a:spcBef>
                <a:spcPts val="0"/>
              </a:spcBef>
              <a:buSzPct val="100000"/>
              <a:defRPr sz="1100"/>
            </a:lvl9pPr>
          </a:lstStyle>
          <a:p/>
        </p:txBody>
      </p:sp>
      <p:sp>
        <p:nvSpPr>
          <p:cNvPr id="114" name="Shape 114"/>
          <p:cNvSpPr txBox="1"/>
          <p:nvPr>
            <p:ph idx="12" type="sldNum"/>
          </p:nvPr>
        </p:nvSpPr>
        <p:spPr>
          <a:xfrm>
            <a:off x="6457950" y="4767262"/>
            <a:ext cx="2057399" cy="273843"/>
          </a:xfrm>
          <a:prstGeom prst="rect">
            <a:avLst/>
          </a:prstGeom>
          <a:noFill/>
          <a:ln>
            <a:noFill/>
          </a:ln>
        </p:spPr>
        <p:txBody>
          <a:bodyPr anchorCtr="0" anchor="ctr" bIns="34275" lIns="68575" rIns="68575" tIns="34275">
            <a:noAutofit/>
          </a:bodyPr>
          <a:lstStyle>
            <a:lvl1pPr indent="0" marL="0" marR="0" rtl="0" algn="r">
              <a:spcBef>
                <a:spcPts val="0"/>
              </a:spcBef>
              <a:buNone/>
              <a:defRPr b="0" baseline="0" i="0" sz="9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 Id="rId10" Type="http://schemas.openxmlformats.org/officeDocument/2006/relationships/image" Target="../media/image04.png"/><Relationship Id="rId4" Type="http://schemas.openxmlformats.org/officeDocument/2006/relationships/image" Target="../media/image14.png"/><Relationship Id="rId3" Type="http://schemas.openxmlformats.org/officeDocument/2006/relationships/image" Target="../media/image13.png"/><Relationship Id="rId9" Type="http://schemas.openxmlformats.org/officeDocument/2006/relationships/image" Target="../media/image05.png"/><Relationship Id="rId6" Type="http://schemas.openxmlformats.org/officeDocument/2006/relationships/image" Target="../media/image01.jpg"/><Relationship Id="rId5" Type="http://schemas.openxmlformats.org/officeDocument/2006/relationships/image" Target="../media/image63.png"/><Relationship Id="rId8" Type="http://schemas.openxmlformats.org/officeDocument/2006/relationships/image" Target="../media/image00.png"/><Relationship Id="rId7" Type="http://schemas.openxmlformats.org/officeDocument/2006/relationships/image" Target="../media/image0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 Id="rId3" Type="http://schemas.openxmlformats.org/officeDocument/2006/relationships/image" Target="../media/image46.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02.png"/><Relationship Id="rId3" Type="http://schemas.openxmlformats.org/officeDocument/2006/relationships/hyperlink" Target="http://www.nps.gov/jacs/downloads/newsletter9.pdf" TargetMode="External"/><Relationship Id="rId6" Type="http://schemas.openxmlformats.org/officeDocument/2006/relationships/image" Target="../media/image56.png"/><Relationship Id="rId5" Type="http://schemas.openxmlformats.org/officeDocument/2006/relationships/image" Target="../media/image00.png"/></Relationships>
</file>

<file path=ppt/slides/_rels/slide2.xml.rels><?xml version="1.0" encoding="UTF-8" standalone="yes"?><Relationships xmlns="http://schemas.openxmlformats.org/package/2006/relationships"><Relationship Id="rId19" Type="http://schemas.openxmlformats.org/officeDocument/2006/relationships/image" Target="../media/image25.png"/><Relationship Id="rId18" Type="http://schemas.openxmlformats.org/officeDocument/2006/relationships/image" Target="../media/image23.png"/><Relationship Id="rId17" Type="http://schemas.openxmlformats.org/officeDocument/2006/relationships/image" Target="../media/image22.png"/><Relationship Id="rId16" Type="http://schemas.openxmlformats.org/officeDocument/2006/relationships/image" Target="../media/image18.png"/><Relationship Id="rId15" Type="http://schemas.openxmlformats.org/officeDocument/2006/relationships/image" Target="../media/image17.png"/><Relationship Id="rId14" Type="http://schemas.openxmlformats.org/officeDocument/2006/relationships/image" Target="../media/image19.png"/><Relationship Id="rId30" Type="http://schemas.openxmlformats.org/officeDocument/2006/relationships/image" Target="../media/image33.png"/><Relationship Id="rId12" Type="http://schemas.openxmlformats.org/officeDocument/2006/relationships/image" Target="../media/image15.png"/><Relationship Id="rId31" Type="http://schemas.openxmlformats.org/officeDocument/2006/relationships/image" Target="../media/image32.png"/><Relationship Id="rId13" Type="http://schemas.openxmlformats.org/officeDocument/2006/relationships/image" Target="../media/image12.png"/><Relationship Id="rId10" Type="http://schemas.openxmlformats.org/officeDocument/2006/relationships/image" Target="../media/image11.png"/><Relationship Id="rId11" Type="http://schemas.openxmlformats.org/officeDocument/2006/relationships/image" Target="../media/image16.png"/><Relationship Id="rId32" Type="http://schemas.openxmlformats.org/officeDocument/2006/relationships/image" Target="../media/image38.png"/><Relationship Id="rId29" Type="http://schemas.openxmlformats.org/officeDocument/2006/relationships/image" Target="../media/image30.png"/><Relationship Id="rId26" Type="http://schemas.openxmlformats.org/officeDocument/2006/relationships/image" Target="../media/image27.png"/><Relationship Id="rId25" Type="http://schemas.openxmlformats.org/officeDocument/2006/relationships/image" Target="../media/image28.png"/><Relationship Id="rId28" Type="http://schemas.openxmlformats.org/officeDocument/2006/relationships/image" Target="../media/image31.png"/><Relationship Id="rId27" Type="http://schemas.openxmlformats.org/officeDocument/2006/relationships/image" Target="../media/image29.png"/><Relationship Id="rId2" Type="http://schemas.openxmlformats.org/officeDocument/2006/relationships/notesSlide" Target="../notesSlides/notesSlide2.xml"/><Relationship Id="rId21" Type="http://schemas.openxmlformats.org/officeDocument/2006/relationships/image" Target="../media/image21.png"/><Relationship Id="rId1" Type="http://schemas.openxmlformats.org/officeDocument/2006/relationships/slideLayout" Target="../slideLayouts/slideLayout8.xml"/><Relationship Id="rId22" Type="http://schemas.openxmlformats.org/officeDocument/2006/relationships/image" Target="../media/image24.png"/><Relationship Id="rId4" Type="http://schemas.openxmlformats.org/officeDocument/2006/relationships/image" Target="../media/image62.png"/><Relationship Id="rId23" Type="http://schemas.openxmlformats.org/officeDocument/2006/relationships/image" Target="../media/image65.png"/><Relationship Id="rId3" Type="http://schemas.openxmlformats.org/officeDocument/2006/relationships/image" Target="../media/image03.png"/><Relationship Id="rId24" Type="http://schemas.openxmlformats.org/officeDocument/2006/relationships/image" Target="../media/image26.png"/><Relationship Id="rId20" Type="http://schemas.openxmlformats.org/officeDocument/2006/relationships/image" Target="../media/image20.png"/><Relationship Id="rId9" Type="http://schemas.openxmlformats.org/officeDocument/2006/relationships/image" Target="../media/image10.png"/><Relationship Id="rId6" Type="http://schemas.openxmlformats.org/officeDocument/2006/relationships/image" Target="../media/image06.png"/><Relationship Id="rId5" Type="http://schemas.openxmlformats.org/officeDocument/2006/relationships/image" Target="../media/image08.png"/><Relationship Id="rId8" Type="http://schemas.openxmlformats.org/officeDocument/2006/relationships/image" Target="../media/image09.png"/><Relationship Id="rId7" Type="http://schemas.openxmlformats.org/officeDocument/2006/relationships/image" Target="../media/image07.png"/></Relationships>
</file>

<file path=ppt/slides/_rels/slide3.xml.rels><?xml version="1.0" encoding="UTF-8" standalone="yes"?><Relationships xmlns="http://schemas.openxmlformats.org/package/2006/relationships"><Relationship Id="rId17" Type="http://schemas.openxmlformats.org/officeDocument/2006/relationships/image" Target="../media/image46.gif"/><Relationship Id="rId16" Type="http://schemas.openxmlformats.org/officeDocument/2006/relationships/image" Target="../media/image50.jpg"/><Relationship Id="rId15" Type="http://schemas.openxmlformats.org/officeDocument/2006/relationships/image" Target="../media/image45.gif"/><Relationship Id="rId14" Type="http://schemas.openxmlformats.org/officeDocument/2006/relationships/image" Target="../media/image44.png"/><Relationship Id="rId12" Type="http://schemas.openxmlformats.org/officeDocument/2006/relationships/image" Target="../media/image47.png"/><Relationship Id="rId13" Type="http://schemas.openxmlformats.org/officeDocument/2006/relationships/image" Target="../media/image64.jpg"/><Relationship Id="rId10" Type="http://schemas.openxmlformats.org/officeDocument/2006/relationships/image" Target="../media/image42.jpg"/><Relationship Id="rId11"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4.png"/><Relationship Id="rId3" Type="http://schemas.openxmlformats.org/officeDocument/2006/relationships/image" Target="../media/image35.png"/><Relationship Id="rId9" Type="http://schemas.openxmlformats.org/officeDocument/2006/relationships/image" Target="../media/image41.png"/><Relationship Id="rId6" Type="http://schemas.openxmlformats.org/officeDocument/2006/relationships/image" Target="../media/image37.png"/><Relationship Id="rId5" Type="http://schemas.openxmlformats.org/officeDocument/2006/relationships/image" Target="../media/image36.png"/><Relationship Id="rId8" Type="http://schemas.openxmlformats.org/officeDocument/2006/relationships/image" Target="../media/image40.png"/><Relationship Id="rId7"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 Id="rId3" Type="http://schemas.openxmlformats.org/officeDocument/2006/relationships/image" Target="../media/image45.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jpg"/><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51.png"/><Relationship Id="rId5"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gif"/><Relationship Id="rId3" Type="http://schemas.openxmlformats.org/officeDocument/2006/relationships/image" Target="../media/image6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5.jpg"/><Relationship Id="rId3" Type="http://schemas.openxmlformats.org/officeDocument/2006/relationships/image" Target="../media/image59.png"/><Relationship Id="rId6" Type="http://schemas.openxmlformats.org/officeDocument/2006/relationships/image" Target="../media/image47.png"/><Relationship Id="rId5" Type="http://schemas.openxmlformats.org/officeDocument/2006/relationships/image" Target="../media/image58.jpg"/><Relationship Id="rId7" Type="http://schemas.openxmlformats.org/officeDocument/2006/relationships/image" Target="../media/image5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0.jpg"/><Relationship Id="rId3" Type="http://schemas.openxmlformats.org/officeDocument/2006/relationships/image" Target="../media/image57.jpg"/><Relationship Id="rId5"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accent1"/>
        </a:solidFill>
      </p:bgPr>
    </p:bg>
    <p:spTree>
      <p:nvGrpSpPr>
        <p:cNvPr id="184" name="Shape 184"/>
        <p:cNvGrpSpPr/>
        <p:nvPr/>
      </p:nvGrpSpPr>
      <p:grpSpPr>
        <a:xfrm>
          <a:off x="0" y="0"/>
          <a:ext cx="0" cy="0"/>
          <a:chOff x="0" y="0"/>
          <a:chExt cx="0" cy="0"/>
        </a:xfrm>
      </p:grpSpPr>
      <p:pic>
        <p:nvPicPr>
          <p:cNvPr id="185" name="Shape 185"/>
          <p:cNvPicPr preferRelativeResize="0"/>
          <p:nvPr/>
        </p:nvPicPr>
        <p:blipFill>
          <a:blip r:embed="rId3">
            <a:alphaModFix/>
          </a:blip>
          <a:stretch>
            <a:fillRect/>
          </a:stretch>
        </p:blipFill>
        <p:spPr>
          <a:xfrm>
            <a:off x="4699500" y="0"/>
            <a:ext cx="4457549" cy="5189925"/>
          </a:xfrm>
          <a:prstGeom prst="rect">
            <a:avLst/>
          </a:prstGeom>
          <a:noFill/>
          <a:ln>
            <a:noFill/>
          </a:ln>
        </p:spPr>
      </p:pic>
      <p:pic>
        <p:nvPicPr>
          <p:cNvPr id="186" name="Shape 186"/>
          <p:cNvPicPr preferRelativeResize="0"/>
          <p:nvPr/>
        </p:nvPicPr>
        <p:blipFill rotWithShape="1">
          <a:blip r:embed="rId4">
            <a:alphaModFix/>
          </a:blip>
          <a:srcRect b="18626" l="0" r="0" t="0"/>
          <a:stretch/>
        </p:blipFill>
        <p:spPr>
          <a:xfrm>
            <a:off x="0" y="0"/>
            <a:ext cx="4699499" cy="2549099"/>
          </a:xfrm>
          <a:prstGeom prst="rect">
            <a:avLst/>
          </a:prstGeom>
          <a:noFill/>
          <a:ln>
            <a:noFill/>
          </a:ln>
        </p:spPr>
      </p:pic>
      <p:pic>
        <p:nvPicPr>
          <p:cNvPr id="187" name="Shape 187"/>
          <p:cNvPicPr preferRelativeResize="0"/>
          <p:nvPr/>
        </p:nvPicPr>
        <p:blipFill rotWithShape="1">
          <a:blip r:embed="rId5">
            <a:alphaModFix/>
          </a:blip>
          <a:srcRect b="5886" l="0" r="0" t="19404"/>
          <a:stretch/>
        </p:blipFill>
        <p:spPr>
          <a:xfrm>
            <a:off x="0" y="2549127"/>
            <a:ext cx="4712493" cy="2640806"/>
          </a:xfrm>
          <a:prstGeom prst="rect">
            <a:avLst/>
          </a:prstGeom>
          <a:noFill/>
          <a:ln>
            <a:noFill/>
          </a:ln>
        </p:spPr>
      </p:pic>
      <p:sp>
        <p:nvSpPr>
          <p:cNvPr id="188" name="Shape 188"/>
          <p:cNvSpPr txBox="1"/>
          <p:nvPr>
            <p:ph type="ctrTitle"/>
          </p:nvPr>
        </p:nvSpPr>
        <p:spPr>
          <a:xfrm>
            <a:off x="772177" y="1384287"/>
            <a:ext cx="7772400" cy="1237200"/>
          </a:xfrm>
          <a:prstGeom prst="rect">
            <a:avLst/>
          </a:prstGeom>
          <a:noFill/>
          <a:ln>
            <a:noFill/>
          </a:ln>
        </p:spPr>
        <p:txBody>
          <a:bodyPr anchorCtr="0" anchor="b" bIns="91400" lIns="91400" rIns="91400" tIns="91400">
            <a:noAutofit/>
          </a:bodyPr>
          <a:lstStyle/>
          <a:p>
            <a:pPr indent="0" lvl="0" marL="0" marR="0" rtl="0" algn="ctr">
              <a:lnSpc>
                <a:spcPct val="90000"/>
              </a:lnSpc>
              <a:spcBef>
                <a:spcPts val="0"/>
              </a:spcBef>
              <a:spcAft>
                <a:spcPts val="0"/>
              </a:spcAft>
              <a:buClr>
                <a:srgbClr val="FFD966"/>
              </a:buClr>
              <a:buSzPct val="25000"/>
              <a:buFont typeface="Calibri"/>
              <a:buNone/>
            </a:pPr>
            <a:r>
              <a:rPr b="1" baseline="0" i="0" lang="en" sz="4500" u="none" cap="none" strike="noStrike">
                <a:solidFill>
                  <a:srgbClr val="FFD966"/>
                </a:solidFill>
                <a:latin typeface="Calibri"/>
                <a:ea typeface="Calibri"/>
                <a:cs typeface="Calibri"/>
                <a:sym typeface="Calibri"/>
              </a:rPr>
              <a:t>Revisiting Segregation through </a:t>
            </a:r>
            <a:br>
              <a:rPr b="1" baseline="0" i="0" lang="en" sz="4500" u="none" cap="none" strike="noStrike">
                <a:solidFill>
                  <a:srgbClr val="FFD966"/>
                </a:solidFill>
                <a:latin typeface="Calibri"/>
                <a:ea typeface="Calibri"/>
                <a:cs typeface="Calibri"/>
                <a:sym typeface="Calibri"/>
              </a:rPr>
            </a:br>
            <a:r>
              <a:rPr b="1" baseline="0" i="0" lang="en" sz="4500" u="none" cap="none" strike="noStrike">
                <a:solidFill>
                  <a:srgbClr val="FFD966"/>
                </a:solidFill>
                <a:latin typeface="Calibri"/>
                <a:ea typeface="Calibri"/>
                <a:cs typeface="Calibri"/>
                <a:sym typeface="Calibri"/>
              </a:rPr>
              <a:t>Computational History:	</a:t>
            </a:r>
          </a:p>
        </p:txBody>
      </p:sp>
      <p:sp>
        <p:nvSpPr>
          <p:cNvPr id="189" name="Shape 189"/>
          <p:cNvSpPr txBox="1"/>
          <p:nvPr>
            <p:ph idx="1" type="subTitle"/>
          </p:nvPr>
        </p:nvSpPr>
        <p:spPr>
          <a:xfrm>
            <a:off x="685800" y="2564606"/>
            <a:ext cx="7772400" cy="662099"/>
          </a:xfrm>
          <a:prstGeom prst="rect">
            <a:avLst/>
          </a:prstGeom>
          <a:noFill/>
          <a:ln>
            <a:noFill/>
          </a:ln>
        </p:spPr>
        <p:txBody>
          <a:bodyPr anchorCtr="0" anchor="t" bIns="91400" lIns="91400" rIns="91400" tIns="91400">
            <a:noAutofit/>
          </a:bodyPr>
          <a:lstStyle/>
          <a:p>
            <a:pPr indent="0" lvl="0" marL="0" marR="0" rtl="0" algn="ctr">
              <a:lnSpc>
                <a:spcPct val="90000"/>
              </a:lnSpc>
              <a:spcBef>
                <a:spcPts val="0"/>
              </a:spcBef>
              <a:spcAft>
                <a:spcPts val="0"/>
              </a:spcAft>
              <a:buClr>
                <a:srgbClr val="FFD966"/>
              </a:buClr>
              <a:buSzPct val="25000"/>
              <a:buFont typeface="Arial"/>
              <a:buNone/>
            </a:pPr>
            <a:r>
              <a:rPr b="1" baseline="0" i="0" lang="en" sz="3000" u="none" cap="none" strike="noStrike">
                <a:solidFill>
                  <a:schemeClr val="lt1"/>
                </a:solidFill>
                <a:latin typeface="Calibri"/>
                <a:ea typeface="Calibri"/>
                <a:cs typeface="Calibri"/>
                <a:sym typeface="Calibri"/>
              </a:rPr>
              <a:t>The case of the WWII Japanese American Tule Lake Segregation Center</a:t>
            </a:r>
          </a:p>
        </p:txBody>
      </p:sp>
      <p:pic>
        <p:nvPicPr>
          <p:cNvPr id="190" name="Shape 190"/>
          <p:cNvPicPr preferRelativeResize="0"/>
          <p:nvPr/>
        </p:nvPicPr>
        <p:blipFill rotWithShape="1">
          <a:blip r:embed="rId6">
            <a:alphaModFix/>
          </a:blip>
          <a:srcRect b="0" l="0" r="0" t="0"/>
          <a:stretch/>
        </p:blipFill>
        <p:spPr>
          <a:xfrm>
            <a:off x="100024" y="4695623"/>
            <a:ext cx="521699" cy="342000"/>
          </a:xfrm>
          <a:prstGeom prst="rect">
            <a:avLst/>
          </a:prstGeom>
          <a:noFill/>
          <a:ln>
            <a:noFill/>
          </a:ln>
        </p:spPr>
      </p:pic>
      <p:pic>
        <p:nvPicPr>
          <p:cNvPr id="191" name="Shape 191"/>
          <p:cNvPicPr preferRelativeResize="0"/>
          <p:nvPr/>
        </p:nvPicPr>
        <p:blipFill rotWithShape="1">
          <a:blip r:embed="rId7">
            <a:alphaModFix/>
          </a:blip>
          <a:srcRect b="0" l="0" r="0" t="0"/>
          <a:stretch/>
        </p:blipFill>
        <p:spPr>
          <a:xfrm>
            <a:off x="7042498" y="4486275"/>
            <a:ext cx="861000" cy="682200"/>
          </a:xfrm>
          <a:prstGeom prst="rect">
            <a:avLst/>
          </a:prstGeom>
          <a:noFill/>
          <a:ln>
            <a:noFill/>
          </a:ln>
        </p:spPr>
      </p:pic>
      <p:pic>
        <p:nvPicPr>
          <p:cNvPr id="192" name="Shape 192"/>
          <p:cNvPicPr preferRelativeResize="0"/>
          <p:nvPr/>
        </p:nvPicPr>
        <p:blipFill rotWithShape="1">
          <a:blip r:embed="rId8">
            <a:alphaModFix/>
          </a:blip>
          <a:srcRect b="0" l="0" r="0" t="0"/>
          <a:stretch/>
        </p:blipFill>
        <p:spPr>
          <a:xfrm>
            <a:off x="7874953" y="4637503"/>
            <a:ext cx="1295099" cy="469799"/>
          </a:xfrm>
          <a:prstGeom prst="rect">
            <a:avLst/>
          </a:prstGeom>
          <a:noFill/>
          <a:ln>
            <a:noFill/>
          </a:ln>
        </p:spPr>
      </p:pic>
      <p:pic>
        <p:nvPicPr>
          <p:cNvPr id="193" name="Shape 193"/>
          <p:cNvPicPr preferRelativeResize="0"/>
          <p:nvPr/>
        </p:nvPicPr>
        <p:blipFill>
          <a:blip r:embed="rId9">
            <a:alphaModFix/>
          </a:blip>
          <a:stretch>
            <a:fillRect/>
          </a:stretch>
        </p:blipFill>
        <p:spPr>
          <a:xfrm>
            <a:off x="1342275" y="4695625"/>
            <a:ext cx="2358749" cy="353549"/>
          </a:xfrm>
          <a:prstGeom prst="rect">
            <a:avLst/>
          </a:prstGeom>
          <a:noFill/>
          <a:ln>
            <a:noFill/>
          </a:ln>
        </p:spPr>
      </p:pic>
      <p:pic>
        <p:nvPicPr>
          <p:cNvPr id="194" name="Shape 194"/>
          <p:cNvPicPr preferRelativeResize="0"/>
          <p:nvPr/>
        </p:nvPicPr>
        <p:blipFill>
          <a:blip r:embed="rId10">
            <a:alphaModFix/>
          </a:blip>
          <a:stretch>
            <a:fillRect/>
          </a:stretch>
        </p:blipFill>
        <p:spPr>
          <a:xfrm>
            <a:off x="4307750" y="4695625"/>
            <a:ext cx="2364368" cy="35355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ph type="title"/>
          </p:nvPr>
        </p:nvSpPr>
        <p:spPr>
          <a:xfrm>
            <a:off x="628650" y="273844"/>
            <a:ext cx="7886700" cy="426599"/>
          </a:xfrm>
          <a:prstGeom prst="rect">
            <a:avLst/>
          </a:prstGeom>
          <a:noFill/>
          <a:ln>
            <a:noFill/>
          </a:ln>
        </p:spPr>
        <p:txBody>
          <a:bodyPr anchorCtr="0" anchor="ctr" bIns="34275" lIns="68575" rIns="68575" tIns="34275">
            <a:noAutofit/>
          </a:bodyPr>
          <a:lstStyle/>
          <a:p>
            <a:pPr indent="0" lvl="0" marL="0" marR="0" rtl="0" algn="l">
              <a:lnSpc>
                <a:spcPct val="90000"/>
              </a:lnSpc>
              <a:spcBef>
                <a:spcPts val="0"/>
              </a:spcBef>
              <a:buClr>
                <a:schemeClr val="dk1"/>
              </a:buClr>
              <a:buSzPct val="25000"/>
              <a:buFont typeface="Calibri"/>
              <a:buNone/>
            </a:pPr>
            <a:r>
              <a:rPr lang="en" sz="3000">
                <a:solidFill>
                  <a:schemeClr val="dk1"/>
                </a:solidFill>
                <a:latin typeface="Calibri"/>
                <a:ea typeface="Calibri"/>
                <a:cs typeface="Calibri"/>
                <a:sym typeface="Calibri"/>
              </a:rPr>
              <a:t>Modeling with Archive </a:t>
            </a:r>
            <a:r>
              <a:rPr b="0" baseline="0" i="0" lang="en" sz="3000" u="none" cap="none" strike="noStrike">
                <a:solidFill>
                  <a:schemeClr val="dk1"/>
                </a:solidFill>
                <a:latin typeface="Calibri"/>
                <a:ea typeface="Calibri"/>
                <a:cs typeface="Calibri"/>
                <a:sym typeface="Calibri"/>
              </a:rPr>
              <a:t>Graphs</a:t>
            </a:r>
            <a:r>
              <a:rPr b="0" baseline="0" i="0" lang="en" sz="1800" u="none" cap="none" strike="noStrike">
                <a:solidFill>
                  <a:schemeClr val="dk1"/>
                </a:solidFill>
                <a:latin typeface="Calibri"/>
                <a:ea typeface="Calibri"/>
                <a:cs typeface="Calibri"/>
                <a:sym typeface="Calibri"/>
              </a:rPr>
              <a:t> (Dilip BHARADWAJ): </a:t>
            </a:r>
          </a:p>
        </p:txBody>
      </p:sp>
      <p:sp>
        <p:nvSpPr>
          <p:cNvPr id="339" name="Shape 339"/>
          <p:cNvSpPr txBox="1"/>
          <p:nvPr/>
        </p:nvSpPr>
        <p:spPr>
          <a:xfrm>
            <a:off x="95100" y="736650"/>
            <a:ext cx="5285400" cy="4181700"/>
          </a:xfrm>
          <a:prstGeom prst="rect">
            <a:avLst/>
          </a:prstGeom>
          <a:noFill/>
          <a:ln cap="flat" w="9525">
            <a:solidFill>
              <a:srgbClr val="000000"/>
            </a:solidFill>
            <a:prstDash val="solid"/>
            <a:round/>
            <a:headEnd len="med" w="med" type="none"/>
            <a:tailEnd len="med" w="med" type="none"/>
          </a:ln>
        </p:spPr>
        <p:txBody>
          <a:bodyPr anchorCtr="0" anchor="t" bIns="34275" lIns="68575" rIns="68575" tIns="34275">
            <a:noAutofit/>
          </a:bodyPr>
          <a:lstStyle/>
          <a:p>
            <a:pPr lvl="0" marR="0" rtl="0" algn="l">
              <a:spcBef>
                <a:spcPts val="0"/>
              </a:spcBef>
              <a:buNone/>
            </a:pPr>
            <a:r>
              <a:rPr b="1" lang="en" sz="1800">
                <a:solidFill>
                  <a:schemeClr val="dk1"/>
                </a:solidFill>
                <a:latin typeface="Calibri"/>
                <a:ea typeface="Calibri"/>
                <a:cs typeface="Calibri"/>
                <a:sym typeface="Calibri"/>
              </a:rPr>
              <a:t>How is this graph unique?</a:t>
            </a:r>
          </a:p>
          <a:p>
            <a:pPr indent="-317500" lvl="0" marL="800100" marR="0" rtl="0" algn="l">
              <a:spcBef>
                <a:spcPts val="0"/>
              </a:spcBef>
              <a:buClr>
                <a:schemeClr val="dk1"/>
              </a:buClr>
              <a:buSzPct val="100000"/>
              <a:buFont typeface="Arial"/>
              <a:buChar char="•"/>
            </a:pPr>
            <a:r>
              <a:rPr b="1" lang="en" sz="1800" u="sng">
                <a:solidFill>
                  <a:schemeClr val="dk1"/>
                </a:solidFill>
                <a:latin typeface="Calibri"/>
                <a:ea typeface="Calibri"/>
                <a:cs typeface="Calibri"/>
                <a:sym typeface="Calibri"/>
              </a:rPr>
              <a:t>Archive graph</a:t>
            </a:r>
            <a:r>
              <a:rPr lang="en" sz="1800">
                <a:solidFill>
                  <a:schemeClr val="dk1"/>
                </a:solidFill>
                <a:latin typeface="Calibri"/>
                <a:ea typeface="Calibri"/>
                <a:cs typeface="Calibri"/>
                <a:sym typeface="Calibri"/>
              </a:rPr>
              <a:t> Graph database instead of relational database</a:t>
            </a:r>
          </a:p>
          <a:p>
            <a:pPr indent="-317500" lvl="0" marL="80010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More than </a:t>
            </a:r>
            <a:r>
              <a:rPr lang="en" sz="1800">
                <a:solidFill>
                  <a:schemeClr val="dk1"/>
                </a:solidFill>
                <a:latin typeface="Calibri"/>
                <a:ea typeface="Calibri"/>
                <a:cs typeface="Calibri"/>
                <a:sym typeface="Calibri"/>
              </a:rPr>
              <a:t>1</a:t>
            </a:r>
            <a:r>
              <a:rPr b="0" baseline="0" i="0" lang="en" sz="1800" u="none" cap="none" strike="noStrike">
                <a:solidFill>
                  <a:schemeClr val="dk1"/>
                </a:solidFill>
                <a:latin typeface="Calibri"/>
                <a:ea typeface="Calibri"/>
                <a:cs typeface="Calibri"/>
                <a:sym typeface="Calibri"/>
              </a:rPr>
              <a:t> million records from NARA 		from all </a:t>
            </a:r>
            <a:r>
              <a:rPr lang="en" sz="1800">
                <a:solidFill>
                  <a:schemeClr val="dk1"/>
                </a:solidFill>
                <a:latin typeface="Calibri"/>
                <a:ea typeface="Calibri"/>
                <a:cs typeface="Calibri"/>
                <a:sym typeface="Calibri"/>
              </a:rPr>
              <a:t>WRA and DOJ sites</a:t>
            </a:r>
          </a:p>
          <a:p>
            <a:pPr indent="0" lvl="0" marL="457200" marR="0" rtl="0" algn="l">
              <a:spcBef>
                <a:spcPts val="0"/>
              </a:spcBef>
              <a:buNone/>
            </a:pPr>
            <a:r>
              <a:rPr lang="en" sz="1800">
                <a:solidFill>
                  <a:schemeClr val="dk1"/>
                </a:solidFill>
                <a:latin typeface="Calibri"/>
                <a:ea typeface="Calibri"/>
                <a:cs typeface="Calibri"/>
                <a:sym typeface="Calibri"/>
              </a:rPr>
              <a:t>       </a:t>
            </a:r>
            <a:r>
              <a:rPr b="0" baseline="0" i="0" lang="en" sz="1800" u="none" cap="none" strike="noStrike">
                <a:solidFill>
                  <a:schemeClr val="dk1"/>
                </a:solidFill>
                <a:latin typeface="Calibri"/>
                <a:ea typeface="Calibri"/>
                <a:cs typeface="Calibri"/>
                <a:sym typeface="Calibri"/>
              </a:rPr>
              <a:t>in the form of nodes and relationships.</a:t>
            </a:r>
          </a:p>
          <a:p>
            <a:pPr indent="0" lvl="0" marL="0" marR="0" rtl="0" algn="l">
              <a:spcBef>
                <a:spcPts val="0"/>
              </a:spcBef>
              <a:buNone/>
            </a:pPr>
            <a:r>
              <a:t/>
            </a:r>
            <a:endParaRPr b="1" sz="1800">
              <a:solidFill>
                <a:schemeClr val="dk1"/>
              </a:solidFill>
              <a:latin typeface="Calibri"/>
              <a:ea typeface="Calibri"/>
              <a:cs typeface="Calibri"/>
              <a:sym typeface="Calibri"/>
            </a:endParaRP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Accomplishments: </a:t>
            </a:r>
          </a:p>
          <a:p>
            <a:pPr indent="-317500" lvl="0" marL="800100" marR="0" rtl="0" algn="l">
              <a:spcBef>
                <a:spcPts val="0"/>
              </a:spcBef>
              <a:buClr>
                <a:schemeClr val="dk1"/>
              </a:buClr>
              <a:buSzPct val="100000"/>
              <a:buFont typeface="Arial"/>
              <a:buChar char="•"/>
            </a:pPr>
            <a:r>
              <a:rPr b="1" baseline="0" i="0" lang="en" sz="1800" u="sng" cap="none" strike="noStrike">
                <a:solidFill>
                  <a:schemeClr val="dk1"/>
                </a:solidFill>
                <a:latin typeface="Calibri"/>
                <a:ea typeface="Calibri"/>
                <a:cs typeface="Calibri"/>
                <a:sym typeface="Calibri"/>
              </a:rPr>
              <a:t>Family relationships</a:t>
            </a:r>
            <a:r>
              <a:rPr b="0" baseline="0" i="0" lang="en" sz="1800" u="none" cap="none" strike="noStrike">
                <a:solidFill>
                  <a:schemeClr val="dk1"/>
                </a:solidFill>
                <a:latin typeface="Calibri"/>
                <a:ea typeface="Calibri"/>
                <a:cs typeface="Calibri"/>
                <a:sym typeface="Calibri"/>
              </a:rPr>
              <a:t>: Created unique family nodes and developed relationships with the internees and inmates who shared the same family number. </a:t>
            </a: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Future recommendations:</a:t>
            </a:r>
          </a:p>
          <a:p>
            <a:pPr indent="-190500" lvl="0" marL="673100" marR="0" rtl="0" algn="l">
              <a:spcBef>
                <a:spcPts val="0"/>
              </a:spcBef>
              <a:buClr>
                <a:schemeClr val="dk1"/>
              </a:buClr>
              <a:buSzPct val="100000"/>
              <a:buFont typeface="Arial"/>
              <a:buChar char="•"/>
            </a:pPr>
            <a:r>
              <a:rPr lang="en" sz="1800">
                <a:solidFill>
                  <a:schemeClr val="dk1"/>
                </a:solidFill>
                <a:latin typeface="Calibri"/>
                <a:ea typeface="Calibri"/>
                <a:cs typeface="Calibri"/>
                <a:sym typeface="Calibri"/>
              </a:rPr>
              <a:t>Begin linking</a:t>
            </a:r>
            <a:r>
              <a:rPr b="0" baseline="0" i="0" lang="en" sz="1800" u="none" cap="none" strike="noStrike">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inmates</a:t>
            </a:r>
            <a:r>
              <a:rPr b="0" baseline="0" i="0" lang="en" sz="1800" u="none" cap="none" strike="noStrike">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to </a:t>
            </a:r>
            <a:r>
              <a:rPr b="0" baseline="0" i="0" lang="en" sz="1800" u="none" cap="none" strike="noStrike">
                <a:solidFill>
                  <a:schemeClr val="dk1"/>
                </a:solidFill>
                <a:latin typeface="Calibri"/>
                <a:ea typeface="Calibri"/>
                <a:cs typeface="Calibri"/>
                <a:sym typeface="Calibri"/>
              </a:rPr>
              <a:t>events </a:t>
            </a:r>
            <a:r>
              <a:rPr lang="en" sz="1800">
                <a:solidFill>
                  <a:schemeClr val="dk1"/>
                </a:solidFill>
                <a:latin typeface="Calibri"/>
                <a:ea typeface="Calibri"/>
                <a:cs typeface="Calibri"/>
                <a:sym typeface="Calibri"/>
              </a:rPr>
              <a:t>documented </a:t>
            </a:r>
            <a:r>
              <a:rPr b="0" baseline="0" i="0" lang="en" sz="1800" u="none" cap="none" strike="noStrike">
                <a:solidFill>
                  <a:schemeClr val="dk1"/>
                </a:solidFill>
                <a:latin typeface="Calibri"/>
                <a:ea typeface="Calibri"/>
                <a:cs typeface="Calibri"/>
                <a:sym typeface="Calibri"/>
              </a:rPr>
              <a:t>on the incident cards.</a:t>
            </a:r>
          </a:p>
        </p:txBody>
      </p:sp>
      <p:pic>
        <p:nvPicPr>
          <p:cNvPr id="340" name="Shape 340"/>
          <p:cNvPicPr preferRelativeResize="0"/>
          <p:nvPr>
            <p:ph idx="1" type="body"/>
          </p:nvPr>
        </p:nvPicPr>
        <p:blipFill rotWithShape="1">
          <a:blip r:embed="rId3">
            <a:alphaModFix/>
          </a:blip>
          <a:srcRect b="0" l="0" r="0" t="0"/>
          <a:stretch/>
        </p:blipFill>
        <p:spPr>
          <a:xfrm>
            <a:off x="5095075" y="836325"/>
            <a:ext cx="4425899" cy="24965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ph type="title"/>
          </p:nvPr>
        </p:nvSpPr>
        <p:spPr>
          <a:xfrm>
            <a:off x="457200" y="205977"/>
            <a:ext cx="8229600" cy="1141499"/>
          </a:xfrm>
          <a:prstGeom prst="rect">
            <a:avLst/>
          </a:prstGeom>
        </p:spPr>
        <p:txBody>
          <a:bodyPr anchorCtr="0" anchor="b" bIns="91425" lIns="91425" rIns="91425" tIns="91425">
            <a:noAutofit/>
          </a:bodyPr>
          <a:lstStyle/>
          <a:p>
            <a:pPr>
              <a:spcBef>
                <a:spcPts val="0"/>
              </a:spcBef>
              <a:buNone/>
            </a:pPr>
            <a:r>
              <a:rPr lang="en"/>
              <a:t>Next Steps</a:t>
            </a:r>
          </a:p>
        </p:txBody>
      </p:sp>
      <p:sp>
        <p:nvSpPr>
          <p:cNvPr id="346" name="Shape 346"/>
          <p:cNvSpPr txBox="1"/>
          <p:nvPr>
            <p:ph idx="1" type="body"/>
          </p:nvPr>
        </p:nvSpPr>
        <p:spPr>
          <a:xfrm>
            <a:off x="118350" y="1347475"/>
            <a:ext cx="5310600" cy="3050999"/>
          </a:xfrm>
          <a:prstGeom prst="rect">
            <a:avLst/>
          </a:prstGeom>
          <a:ln cap="flat" w="9525">
            <a:solidFill>
              <a:srgbClr val="000000"/>
            </a:solidFill>
            <a:prstDash val="solid"/>
            <a:round/>
            <a:headEnd len="med" w="med" type="none"/>
            <a:tailEnd len="med" w="med" type="none"/>
          </a:ln>
        </p:spPr>
        <p:txBody>
          <a:bodyPr anchorCtr="0" anchor="t" bIns="91425" lIns="91425" rIns="91425" tIns="91425">
            <a:noAutofit/>
          </a:bodyPr>
          <a:lstStyle/>
          <a:p>
            <a:pPr indent="-317500" lvl="0" marL="457200" rtl="0">
              <a:spcBef>
                <a:spcPts val="0"/>
              </a:spcBef>
              <a:buClr>
                <a:schemeClr val="dk2"/>
              </a:buClr>
              <a:buSzPct val="100000"/>
              <a:buFont typeface="Arial"/>
              <a:buChar char="●"/>
            </a:pPr>
            <a:r>
              <a:rPr lang="en" sz="1400"/>
              <a:t>Profs. Marciano &amp; Diakopoulos submitted a </a:t>
            </a:r>
            <a:r>
              <a:rPr b="1" lang="en" sz="1400"/>
              <a:t>2015 JACS Grant: “Unlocking the Archives of the Tule Lake Segregation Center”:</a:t>
            </a:r>
          </a:p>
          <a:p>
            <a:pPr indent="-304800" lvl="0" marL="914400" rtl="0">
              <a:spcBef>
                <a:spcPts val="0"/>
              </a:spcBef>
              <a:buClr>
                <a:schemeClr val="dk2"/>
              </a:buClr>
              <a:buSzPct val="100000"/>
              <a:buFont typeface="Arial"/>
              <a:buChar char="●"/>
            </a:pPr>
            <a:r>
              <a:rPr lang="en" sz="1200"/>
              <a:t>JACS = </a:t>
            </a:r>
            <a:r>
              <a:rPr b="1" lang="en" sz="1200" u="sng">
                <a:solidFill>
                  <a:schemeClr val="hlink"/>
                </a:solidFill>
                <a:hlinkClick r:id="rId3"/>
              </a:rPr>
              <a:t>Japanese American Confinement Sites Grant Program</a:t>
            </a:r>
            <a:r>
              <a:rPr lang="en" sz="1200"/>
              <a:t> [NPS / U.S. Dept. of Interior]</a:t>
            </a:r>
          </a:p>
          <a:p>
            <a:pPr indent="-304800" lvl="0" marL="914400" rtl="0">
              <a:spcBef>
                <a:spcPts val="0"/>
              </a:spcBef>
              <a:buClr>
                <a:schemeClr val="dk2"/>
              </a:buClr>
              <a:buSzPct val="100000"/>
              <a:buFont typeface="Arial"/>
              <a:buChar char="●"/>
            </a:pPr>
            <a:r>
              <a:rPr lang="en" sz="1200"/>
              <a:t>Our category: preserving and </a:t>
            </a:r>
            <a:r>
              <a:rPr b="1" lang="en" sz="1200"/>
              <a:t>interpreting </a:t>
            </a:r>
            <a:r>
              <a:rPr lang="en" sz="1200"/>
              <a:t>U.S. Confinement Sites </a:t>
            </a:r>
          </a:p>
          <a:p>
            <a:pPr indent="-317500" lvl="0" marL="457200" rtl="0">
              <a:spcBef>
                <a:spcPts val="0"/>
              </a:spcBef>
              <a:buClr>
                <a:schemeClr val="dk2"/>
              </a:buClr>
              <a:buSzPct val="100000"/>
              <a:buFont typeface="Arial"/>
              <a:buChar char="●"/>
            </a:pPr>
            <a:r>
              <a:rPr lang="en" sz="1400"/>
              <a:t>If funded: $187K, 2-year project (Sep. 2015-Aug. 2017):</a:t>
            </a:r>
          </a:p>
          <a:p>
            <a:pPr indent="-317500" lvl="1" marL="914400" rtl="0">
              <a:spcBef>
                <a:spcPts val="0"/>
              </a:spcBef>
              <a:buClr>
                <a:schemeClr val="dk2"/>
              </a:buClr>
              <a:buSzPct val="100000"/>
              <a:buFont typeface="Courier New"/>
              <a:buChar char="o"/>
            </a:pPr>
            <a:r>
              <a:rPr lang="en" sz="1400"/>
              <a:t>Incident cards for Tule Lake will be integrated and expanded to other camps.</a:t>
            </a:r>
          </a:p>
          <a:p>
            <a:pPr indent="-317500" lvl="1" marL="914400" rtl="0">
              <a:spcBef>
                <a:spcPts val="0"/>
              </a:spcBef>
              <a:buClr>
                <a:schemeClr val="dk2"/>
              </a:buClr>
              <a:buSzPct val="100000"/>
              <a:buFont typeface="Courier New"/>
              <a:buChar char="o"/>
            </a:pPr>
            <a:r>
              <a:rPr lang="en" sz="1400"/>
              <a:t>Graph databases and GIS tools will be expanded.</a:t>
            </a:r>
          </a:p>
          <a:p>
            <a:pPr indent="-317500" lvl="1" marL="914400" rtl="0">
              <a:spcBef>
                <a:spcPts val="0"/>
              </a:spcBef>
              <a:buClr>
                <a:schemeClr val="dk2"/>
              </a:buClr>
              <a:buSzPct val="100000"/>
              <a:buFont typeface="Courier New"/>
              <a:buChar char="o"/>
            </a:pPr>
            <a:r>
              <a:rPr lang="en" sz="1400"/>
              <a:t>Interactions with stakeholders, scholars, and historians will be further developed.</a:t>
            </a:r>
          </a:p>
        </p:txBody>
      </p:sp>
      <p:pic>
        <p:nvPicPr>
          <p:cNvPr id="347" name="Shape 347"/>
          <p:cNvPicPr preferRelativeResize="0"/>
          <p:nvPr/>
        </p:nvPicPr>
        <p:blipFill rotWithShape="1">
          <a:blip r:embed="rId4">
            <a:alphaModFix/>
          </a:blip>
          <a:srcRect b="0" l="0" r="0" t="0"/>
          <a:stretch/>
        </p:blipFill>
        <p:spPr>
          <a:xfrm>
            <a:off x="179783" y="4212431"/>
            <a:ext cx="1078800" cy="956099"/>
          </a:xfrm>
          <a:prstGeom prst="rect">
            <a:avLst/>
          </a:prstGeom>
          <a:noFill/>
          <a:ln>
            <a:noFill/>
          </a:ln>
        </p:spPr>
      </p:pic>
      <p:pic>
        <p:nvPicPr>
          <p:cNvPr id="348" name="Shape 348"/>
          <p:cNvPicPr preferRelativeResize="0"/>
          <p:nvPr/>
        </p:nvPicPr>
        <p:blipFill rotWithShape="1">
          <a:blip r:embed="rId5">
            <a:alphaModFix/>
          </a:blip>
          <a:srcRect b="0" l="0" r="0" t="0"/>
          <a:stretch/>
        </p:blipFill>
        <p:spPr>
          <a:xfrm>
            <a:off x="1222771" y="4424362"/>
            <a:ext cx="1622699" cy="658500"/>
          </a:xfrm>
          <a:prstGeom prst="rect">
            <a:avLst/>
          </a:prstGeom>
          <a:noFill/>
          <a:ln>
            <a:noFill/>
          </a:ln>
        </p:spPr>
      </p:pic>
      <p:sp>
        <p:nvSpPr>
          <p:cNvPr id="349" name="Shape 349"/>
          <p:cNvSpPr txBox="1"/>
          <p:nvPr/>
        </p:nvSpPr>
        <p:spPr>
          <a:xfrm>
            <a:off x="5492462" y="4212425"/>
            <a:ext cx="3026400" cy="810000"/>
          </a:xfrm>
          <a:prstGeom prst="rect">
            <a:avLst/>
          </a:prstGeom>
          <a:noFill/>
          <a:ln>
            <a:noFill/>
          </a:ln>
        </p:spPr>
        <p:txBody>
          <a:bodyPr anchorCtr="0" anchor="t" bIns="91425" lIns="91425" rIns="91425" tIns="91425">
            <a:noAutofit/>
          </a:bodyPr>
          <a:lstStyle/>
          <a:p>
            <a:pPr rtl="0" algn="ctr">
              <a:spcBef>
                <a:spcPts val="0"/>
              </a:spcBef>
              <a:buNone/>
            </a:pPr>
            <a:r>
              <a:rPr lang="en" sz="1200"/>
              <a:t>Incident card from NARA</a:t>
            </a:r>
          </a:p>
          <a:p>
            <a:pPr algn="ctr">
              <a:spcBef>
                <a:spcPts val="0"/>
              </a:spcBef>
              <a:buNone/>
            </a:pPr>
            <a:r>
              <a:t/>
            </a:r>
            <a:endParaRPr/>
          </a:p>
        </p:txBody>
      </p:sp>
      <p:pic>
        <p:nvPicPr>
          <p:cNvPr id="350" name="Shape 350"/>
          <p:cNvPicPr preferRelativeResize="0"/>
          <p:nvPr/>
        </p:nvPicPr>
        <p:blipFill>
          <a:blip r:embed="rId6">
            <a:alphaModFix/>
          </a:blip>
          <a:stretch>
            <a:fillRect/>
          </a:stretch>
        </p:blipFill>
        <p:spPr>
          <a:xfrm>
            <a:off x="5603500" y="1573525"/>
            <a:ext cx="2804324" cy="249847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7B7B7"/>
        </a:solidFill>
      </p:bgPr>
    </p:bg>
    <p:spTree>
      <p:nvGrpSpPr>
        <p:cNvPr id="198" name="Shape 198"/>
        <p:cNvGrpSpPr/>
        <p:nvPr/>
      </p:nvGrpSpPr>
      <p:grpSpPr>
        <a:xfrm>
          <a:off x="0" y="0"/>
          <a:ext cx="0" cy="0"/>
          <a:chOff x="0" y="0"/>
          <a:chExt cx="0" cy="0"/>
        </a:xfrm>
      </p:grpSpPr>
      <p:sp>
        <p:nvSpPr>
          <p:cNvPr id="199" name="Shape 199"/>
          <p:cNvSpPr/>
          <p:nvPr/>
        </p:nvSpPr>
        <p:spPr>
          <a:xfrm>
            <a:off x="21625" y="1769900"/>
            <a:ext cx="9084275" cy="1856350"/>
          </a:xfrm>
          <a:prstGeom prst="flowChartProcess">
            <a:avLst/>
          </a:prstGeom>
          <a:solidFill>
            <a:schemeClr val="lt2"/>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0" name="Shape 200"/>
          <p:cNvSpPr txBox="1"/>
          <p:nvPr/>
        </p:nvSpPr>
        <p:spPr>
          <a:xfrm>
            <a:off x="1954998" y="-7150"/>
            <a:ext cx="1292999" cy="5534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Informatics </a:t>
            </a:r>
          </a:p>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International Inc.</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Scott </a:t>
            </a:r>
            <a:r>
              <a:rPr b="1" baseline="0" i="0" lang="en" sz="1100" u="none" cap="none" strike="noStrike">
                <a:solidFill>
                  <a:schemeClr val="lt1"/>
                </a:solidFill>
                <a:latin typeface="Calibri"/>
                <a:ea typeface="Calibri"/>
                <a:cs typeface="Calibri"/>
                <a:sym typeface="Calibri"/>
              </a:rPr>
              <a:t>MADRY</a:t>
            </a:r>
          </a:p>
        </p:txBody>
      </p:sp>
      <p:sp>
        <p:nvSpPr>
          <p:cNvPr id="201" name="Shape 201"/>
          <p:cNvSpPr txBox="1"/>
          <p:nvPr/>
        </p:nvSpPr>
        <p:spPr>
          <a:xfrm>
            <a:off x="6464973" y="-7150"/>
            <a:ext cx="1234799" cy="553499"/>
          </a:xfrm>
          <a:prstGeom prst="rect">
            <a:avLst/>
          </a:prstGeom>
          <a:noFill/>
          <a:ln>
            <a:noFill/>
          </a:ln>
        </p:spPr>
        <p:txBody>
          <a:bodyPr anchorCtr="0" anchor="t" bIns="34275" lIns="68575" rIns="68575" tIns="34275">
            <a:noAutofit/>
          </a:bodyPr>
          <a:lstStyle/>
          <a:p>
            <a:pPr indent="0" lvl="0" marL="0" marR="0" rtl="0" algn="r">
              <a:lnSpc>
                <a:spcPct val="100000"/>
              </a:lnSpc>
              <a:spcBef>
                <a:spcPts val="0"/>
              </a:spcBef>
              <a:spcAft>
                <a:spcPts val="0"/>
              </a:spcAft>
              <a:buClr>
                <a:srgbClr val="FF0000"/>
              </a:buClr>
              <a:buSzPct val="25000"/>
              <a:buFont typeface="Calibri"/>
              <a:buNone/>
            </a:pPr>
            <a:r>
              <a:rPr lang="en" sz="1100">
                <a:latin typeface="Calibri"/>
                <a:ea typeface="Calibri"/>
                <a:cs typeface="Calibri"/>
                <a:sym typeface="Calibri"/>
              </a:rPr>
              <a:t>National Archives</a:t>
            </a:r>
          </a:p>
          <a:p>
            <a:pPr indent="0" lvl="0" marL="0" marR="0" rtl="0" algn="r">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John </a:t>
            </a:r>
            <a:r>
              <a:rPr b="1" baseline="0" i="0" lang="en" sz="1100" u="none" cap="none" strike="noStrike">
                <a:solidFill>
                  <a:schemeClr val="lt1"/>
                </a:solidFill>
                <a:latin typeface="Calibri"/>
                <a:ea typeface="Calibri"/>
                <a:cs typeface="Calibri"/>
                <a:sym typeface="Calibri"/>
              </a:rPr>
              <a:t>MARTINEZ</a:t>
            </a:r>
          </a:p>
          <a:p>
            <a:pPr indent="0" lvl="0" marL="0" marR="0" rtl="0" algn="r">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Markus </a:t>
            </a:r>
            <a:r>
              <a:rPr b="1" baseline="0" i="0" lang="en" sz="1100" u="none" cap="none" strike="noStrike">
                <a:solidFill>
                  <a:schemeClr val="lt1"/>
                </a:solidFill>
                <a:latin typeface="Calibri"/>
                <a:ea typeface="Calibri"/>
                <a:cs typeface="Calibri"/>
                <a:sym typeface="Calibri"/>
              </a:rPr>
              <a:t>MOST</a:t>
            </a:r>
          </a:p>
          <a:p>
            <a:pPr indent="0" lvl="0" marL="0" marR="0" rtl="0" algn="r">
              <a:lnSpc>
                <a:spcPct val="100000"/>
              </a:lnSpc>
              <a:spcBef>
                <a:spcPts val="0"/>
              </a:spcBef>
              <a:spcAft>
                <a:spcPts val="0"/>
              </a:spcAft>
              <a:buClr>
                <a:schemeClr val="lt1"/>
              </a:buClr>
              <a:buSzPct val="25000"/>
              <a:buFont typeface="Calibri"/>
              <a:buNone/>
            </a:pPr>
            <a:r>
              <a:rPr lang="en" sz="1100">
                <a:solidFill>
                  <a:schemeClr val="lt1"/>
                </a:solidFill>
                <a:latin typeface="Calibri"/>
                <a:ea typeface="Calibri"/>
                <a:cs typeface="Calibri"/>
                <a:sym typeface="Calibri"/>
              </a:rPr>
              <a:t>Martha</a:t>
            </a:r>
            <a:r>
              <a:rPr b="1" lang="en" sz="1100">
                <a:solidFill>
                  <a:schemeClr val="lt1"/>
                </a:solidFill>
                <a:latin typeface="Calibri"/>
                <a:ea typeface="Calibri"/>
                <a:cs typeface="Calibri"/>
                <a:sym typeface="Calibri"/>
              </a:rPr>
              <a:t> MURPHY</a:t>
            </a:r>
          </a:p>
          <a:p>
            <a:pPr indent="0" lvl="0" marL="0" marR="0" rtl="0" algn="r">
              <a:lnSpc>
                <a:spcPct val="100000"/>
              </a:lnSpc>
              <a:spcBef>
                <a:spcPts val="0"/>
              </a:spcBef>
              <a:spcAft>
                <a:spcPts val="0"/>
              </a:spcAft>
              <a:buClr>
                <a:schemeClr val="lt1"/>
              </a:buClr>
              <a:buSzPct val="25000"/>
              <a:buFont typeface="Calibri"/>
              <a:buNone/>
            </a:pPr>
            <a:r>
              <a:rPr lang="en" sz="1100">
                <a:solidFill>
                  <a:schemeClr val="lt1"/>
                </a:solidFill>
                <a:latin typeface="Calibri"/>
                <a:ea typeface="Calibri"/>
                <a:cs typeface="Calibri"/>
                <a:sym typeface="Calibri"/>
              </a:rPr>
              <a:t>Chris</a:t>
            </a:r>
            <a:r>
              <a:rPr b="1" lang="en" sz="1100">
                <a:solidFill>
                  <a:schemeClr val="lt1"/>
                </a:solidFill>
                <a:latin typeface="Calibri"/>
                <a:ea typeface="Calibri"/>
                <a:cs typeface="Calibri"/>
                <a:sym typeface="Calibri"/>
              </a:rPr>
              <a:t> NAYLOR</a:t>
            </a:r>
          </a:p>
        </p:txBody>
      </p:sp>
      <p:sp>
        <p:nvSpPr>
          <p:cNvPr id="202" name="Shape 202"/>
          <p:cNvSpPr txBox="1"/>
          <p:nvPr/>
        </p:nvSpPr>
        <p:spPr>
          <a:xfrm>
            <a:off x="0" y="802475"/>
            <a:ext cx="1456199" cy="8948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N</a:t>
            </a:r>
            <a:r>
              <a:rPr lang="en" sz="1100">
                <a:latin typeface="Calibri"/>
                <a:ea typeface="Calibri"/>
                <a:cs typeface="Calibri"/>
                <a:sym typeface="Calibri"/>
              </a:rPr>
              <a:t>at. Park Service</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Larisa </a:t>
            </a:r>
            <a:r>
              <a:rPr b="1" baseline="0" i="0" lang="en" sz="1100" u="none" cap="none" strike="noStrike">
                <a:solidFill>
                  <a:schemeClr val="lt1"/>
                </a:solidFill>
                <a:latin typeface="Calibri"/>
                <a:ea typeface="Calibri"/>
                <a:cs typeface="Calibri"/>
                <a:sym typeface="Calibri"/>
              </a:rPr>
              <a:t>PROULX</a:t>
            </a:r>
          </a:p>
          <a:p>
            <a:pPr indent="0" lvl="0" marL="0" marR="0" rtl="0" algn="l">
              <a:lnSpc>
                <a:spcPct val="100000"/>
              </a:lnSpc>
              <a:spcBef>
                <a:spcPts val="0"/>
              </a:spcBef>
              <a:spcAft>
                <a:spcPts val="0"/>
              </a:spcAft>
              <a:buClr>
                <a:schemeClr val="lt1"/>
              </a:buClr>
              <a:buSzPct val="25000"/>
              <a:buFont typeface="Calibri"/>
              <a:buNone/>
            </a:pPr>
            <a:r>
              <a:rPr b="1" lang="en" sz="1100">
                <a:solidFill>
                  <a:schemeClr val="lt1"/>
                </a:solidFill>
                <a:latin typeface="Calibri"/>
                <a:ea typeface="Calibri"/>
                <a:cs typeface="Calibri"/>
                <a:sym typeface="Calibri"/>
              </a:rPr>
              <a:t>Jessica MIDDLETON</a:t>
            </a:r>
          </a:p>
          <a:p>
            <a:pPr indent="0" lvl="0" marL="0" marR="0" rtl="0" algn="l">
              <a:lnSpc>
                <a:spcPct val="100000"/>
              </a:lnSpc>
              <a:spcBef>
                <a:spcPts val="0"/>
              </a:spcBef>
              <a:spcAft>
                <a:spcPts val="0"/>
              </a:spcAft>
              <a:buClr>
                <a:schemeClr val="lt1"/>
              </a:buClr>
              <a:buSzPct val="25000"/>
              <a:buFont typeface="Calibri"/>
              <a:buNone/>
            </a:pPr>
            <a:r>
              <a:rPr lang="en" sz="1100">
                <a:solidFill>
                  <a:schemeClr val="lt1"/>
                </a:solidFill>
                <a:latin typeface="Calibri"/>
                <a:ea typeface="Calibri"/>
                <a:cs typeface="Calibri"/>
                <a:sym typeface="Calibri"/>
              </a:rPr>
              <a:t>Don</a:t>
            </a:r>
            <a:r>
              <a:rPr b="1" lang="en" sz="1100">
                <a:solidFill>
                  <a:schemeClr val="lt1"/>
                </a:solidFill>
                <a:latin typeface="Calibri"/>
                <a:ea typeface="Calibri"/>
                <a:cs typeface="Calibri"/>
                <a:sym typeface="Calibri"/>
              </a:rPr>
              <a:t> KODAK</a:t>
            </a:r>
          </a:p>
          <a:p>
            <a:pPr indent="0" lvl="0" marL="0" marR="0" rtl="0" algn="l">
              <a:lnSpc>
                <a:spcPct val="100000"/>
              </a:lnSpc>
              <a:spcBef>
                <a:spcPts val="0"/>
              </a:spcBef>
              <a:spcAft>
                <a:spcPts val="0"/>
              </a:spcAft>
              <a:buClr>
                <a:schemeClr val="lt1"/>
              </a:buClr>
              <a:buSzPct val="25000"/>
              <a:buFont typeface="Calibri"/>
              <a:buNone/>
            </a:pPr>
            <a:r>
              <a:rPr lang="en" sz="1100">
                <a:solidFill>
                  <a:schemeClr val="lt1"/>
                </a:solidFill>
                <a:latin typeface="Calibri"/>
                <a:ea typeface="Calibri"/>
                <a:cs typeface="Calibri"/>
                <a:sym typeface="Calibri"/>
              </a:rPr>
              <a:t>John</a:t>
            </a:r>
            <a:r>
              <a:rPr b="1" lang="en" sz="1100">
                <a:solidFill>
                  <a:schemeClr val="lt1"/>
                </a:solidFill>
                <a:latin typeface="Calibri"/>
                <a:ea typeface="Calibri"/>
                <a:cs typeface="Calibri"/>
                <a:sym typeface="Calibri"/>
              </a:rPr>
              <a:t> TOBIASON</a:t>
            </a:r>
          </a:p>
        </p:txBody>
      </p:sp>
      <p:sp>
        <p:nvSpPr>
          <p:cNvPr id="203" name="Shape 203"/>
          <p:cNvSpPr txBox="1"/>
          <p:nvPr/>
        </p:nvSpPr>
        <p:spPr>
          <a:xfrm>
            <a:off x="0" y="3796900"/>
            <a:ext cx="1715700" cy="5547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lang="en" sz="1100">
                <a:latin typeface="Calibri"/>
                <a:ea typeface="Calibri"/>
                <a:cs typeface="Calibri"/>
                <a:sym typeface="Calibri"/>
              </a:rPr>
              <a:t>UMD iSchool </a:t>
            </a:r>
            <a:r>
              <a:rPr b="0" baseline="0" i="0" lang="en" sz="1100" u="none" cap="none" strike="noStrike">
                <a:latin typeface="Calibri"/>
                <a:ea typeface="Calibri"/>
                <a:cs typeface="Calibri"/>
                <a:sym typeface="Calibri"/>
              </a:rPr>
              <a:t>DCIC Center</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Greg </a:t>
            </a:r>
            <a:r>
              <a:rPr b="1" baseline="0" i="0" lang="en" sz="1100" u="none" cap="none" strike="noStrike">
                <a:solidFill>
                  <a:schemeClr val="lt1"/>
                </a:solidFill>
                <a:latin typeface="Calibri"/>
                <a:ea typeface="Calibri"/>
                <a:cs typeface="Calibri"/>
                <a:sym typeface="Calibri"/>
              </a:rPr>
              <a:t>JANSEN</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Michael </a:t>
            </a:r>
            <a:r>
              <a:rPr b="1" baseline="0" i="0" lang="en" sz="1100" u="none" cap="none" strike="noStrike">
                <a:solidFill>
                  <a:schemeClr val="lt1"/>
                </a:solidFill>
                <a:latin typeface="Calibri"/>
                <a:ea typeface="Calibri"/>
                <a:cs typeface="Calibri"/>
                <a:sym typeface="Calibri"/>
              </a:rPr>
              <a:t>KURTZ</a:t>
            </a:r>
          </a:p>
        </p:txBody>
      </p:sp>
      <p:sp>
        <p:nvSpPr>
          <p:cNvPr id="204" name="Shape 204"/>
          <p:cNvSpPr txBox="1"/>
          <p:nvPr/>
        </p:nvSpPr>
        <p:spPr>
          <a:xfrm>
            <a:off x="2847975" y="4747025"/>
            <a:ext cx="1688700" cy="3918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Tule Lake Committee</a:t>
            </a:r>
            <a:r>
              <a:rPr b="0" baseline="0" i="0" lang="en" sz="1100" u="none" cap="none" strike="noStrike">
                <a:solidFill>
                  <a:srgbClr val="FF0000"/>
                </a:solidFill>
                <a:latin typeface="Calibri"/>
                <a:ea typeface="Calibri"/>
                <a:cs typeface="Calibri"/>
                <a:sym typeface="Calibri"/>
              </a:rPr>
              <a:t> </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Barbara </a:t>
            </a:r>
            <a:r>
              <a:rPr b="1" baseline="0" i="0" lang="en" sz="1100" u="none" cap="none" strike="noStrike">
                <a:solidFill>
                  <a:schemeClr val="lt1"/>
                </a:solidFill>
                <a:latin typeface="Calibri"/>
                <a:ea typeface="Calibri"/>
                <a:cs typeface="Calibri"/>
                <a:sym typeface="Calibri"/>
              </a:rPr>
              <a:t>TAKEI</a:t>
            </a:r>
          </a:p>
        </p:txBody>
      </p:sp>
      <p:cxnSp>
        <p:nvCxnSpPr>
          <p:cNvPr id="205" name="Shape 205"/>
          <p:cNvCxnSpPr/>
          <p:nvPr/>
        </p:nvCxnSpPr>
        <p:spPr>
          <a:xfrm>
            <a:off x="431006" y="2867025"/>
            <a:ext cx="8258175" cy="4762"/>
          </a:xfrm>
          <a:prstGeom prst="straightConnector1">
            <a:avLst/>
          </a:prstGeom>
          <a:noFill/>
          <a:ln cap="flat" w="38100">
            <a:solidFill>
              <a:srgbClr val="FF0000"/>
            </a:solidFill>
            <a:prstDash val="solid"/>
            <a:miter/>
            <a:headEnd len="med" w="med" type="none"/>
            <a:tailEnd len="lg" w="lg" type="triangle"/>
          </a:ln>
        </p:spPr>
      </p:cxnSp>
      <p:pic>
        <p:nvPicPr>
          <p:cNvPr id="206" name="Shape 206"/>
          <p:cNvPicPr preferRelativeResize="0"/>
          <p:nvPr/>
        </p:nvPicPr>
        <p:blipFill rotWithShape="1">
          <a:blip r:embed="rId3">
            <a:alphaModFix/>
          </a:blip>
          <a:srcRect b="0" l="0" r="0" t="0"/>
          <a:stretch/>
        </p:blipFill>
        <p:spPr>
          <a:xfrm>
            <a:off x="1276350" y="767952"/>
            <a:ext cx="1357199" cy="798899"/>
          </a:xfrm>
          <a:prstGeom prst="rect">
            <a:avLst/>
          </a:prstGeom>
          <a:noFill/>
          <a:ln>
            <a:noFill/>
          </a:ln>
        </p:spPr>
      </p:pic>
      <p:pic>
        <p:nvPicPr>
          <p:cNvPr id="207" name="Shape 207"/>
          <p:cNvPicPr preferRelativeResize="0"/>
          <p:nvPr/>
        </p:nvPicPr>
        <p:blipFill rotWithShape="1">
          <a:blip r:embed="rId4">
            <a:alphaModFix/>
          </a:blip>
          <a:srcRect b="0" l="0" r="0" t="0"/>
          <a:stretch/>
        </p:blipFill>
        <p:spPr>
          <a:xfrm>
            <a:off x="2077640" y="4336256"/>
            <a:ext cx="764381" cy="794146"/>
          </a:xfrm>
          <a:prstGeom prst="rect">
            <a:avLst/>
          </a:prstGeom>
          <a:noFill/>
          <a:ln>
            <a:noFill/>
          </a:ln>
        </p:spPr>
      </p:pic>
      <p:sp>
        <p:nvSpPr>
          <p:cNvPr id="208" name="Shape 208"/>
          <p:cNvSpPr txBox="1"/>
          <p:nvPr/>
        </p:nvSpPr>
        <p:spPr>
          <a:xfrm>
            <a:off x="6385123" y="4581525"/>
            <a:ext cx="2170799" cy="554700"/>
          </a:xfrm>
          <a:prstGeom prst="rect">
            <a:avLst/>
          </a:prstGeom>
          <a:noFill/>
          <a:ln>
            <a:noFill/>
          </a:ln>
        </p:spPr>
        <p:txBody>
          <a:bodyPr anchorCtr="0" anchor="t" bIns="34275" lIns="68575" rIns="68575" tIns="34275">
            <a:noAutofit/>
          </a:bodyPr>
          <a:lstStyle/>
          <a:p>
            <a:pPr indent="0" lvl="0" marL="0" marR="0" rtl="0" algn="r">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Filmmaker, Professor Emeritus, </a:t>
            </a:r>
          </a:p>
          <a:p>
            <a:pPr indent="0" lvl="0" marL="0" marR="0" rtl="0" algn="r">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Cal. State Sacramento</a:t>
            </a:r>
          </a:p>
          <a:p>
            <a:pPr indent="0" lvl="0" marL="0" marR="0" rtl="0" algn="r">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Satsuki </a:t>
            </a:r>
            <a:r>
              <a:rPr b="1" baseline="0" i="0" lang="en" sz="1100" u="none" cap="none" strike="noStrike">
                <a:solidFill>
                  <a:schemeClr val="lt1"/>
                </a:solidFill>
                <a:latin typeface="Calibri"/>
                <a:ea typeface="Calibri"/>
                <a:cs typeface="Calibri"/>
                <a:sym typeface="Calibri"/>
              </a:rPr>
              <a:t>INA</a:t>
            </a:r>
          </a:p>
        </p:txBody>
      </p:sp>
      <p:pic>
        <p:nvPicPr>
          <p:cNvPr id="209" name="Shape 209"/>
          <p:cNvPicPr preferRelativeResize="0"/>
          <p:nvPr/>
        </p:nvPicPr>
        <p:blipFill rotWithShape="1">
          <a:blip r:embed="rId5">
            <a:alphaModFix/>
          </a:blip>
          <a:srcRect b="0" l="0" r="0" t="0"/>
          <a:stretch/>
        </p:blipFill>
        <p:spPr>
          <a:xfrm>
            <a:off x="2837248" y="3520146"/>
            <a:ext cx="1333499" cy="1205400"/>
          </a:xfrm>
          <a:prstGeom prst="rect">
            <a:avLst/>
          </a:prstGeom>
          <a:noFill/>
          <a:ln cap="flat" w="9525">
            <a:solidFill>
              <a:srgbClr val="434343">
                <a:alpha val="0"/>
              </a:srgbClr>
            </a:solidFill>
            <a:prstDash val="solid"/>
            <a:round/>
            <a:headEnd len="med" w="med" type="none"/>
            <a:tailEnd len="med" w="med" type="none"/>
          </a:ln>
        </p:spPr>
      </p:pic>
      <p:pic>
        <p:nvPicPr>
          <p:cNvPr id="210" name="Shape 210"/>
          <p:cNvPicPr preferRelativeResize="0"/>
          <p:nvPr/>
        </p:nvPicPr>
        <p:blipFill rotWithShape="1">
          <a:blip r:embed="rId6">
            <a:alphaModFix/>
          </a:blip>
          <a:srcRect b="0" l="0" r="0" t="0"/>
          <a:stretch/>
        </p:blipFill>
        <p:spPr>
          <a:xfrm>
            <a:off x="7814071" y="3225402"/>
            <a:ext cx="754856" cy="1297781"/>
          </a:xfrm>
          <a:prstGeom prst="rect">
            <a:avLst/>
          </a:prstGeom>
          <a:noFill/>
          <a:ln>
            <a:noFill/>
          </a:ln>
        </p:spPr>
      </p:pic>
      <p:pic>
        <p:nvPicPr>
          <p:cNvPr id="211" name="Shape 211"/>
          <p:cNvPicPr preferRelativeResize="0"/>
          <p:nvPr/>
        </p:nvPicPr>
        <p:blipFill rotWithShape="1">
          <a:blip r:embed="rId7">
            <a:alphaModFix/>
          </a:blip>
          <a:srcRect b="0" l="0" r="0" t="0"/>
          <a:stretch/>
        </p:blipFill>
        <p:spPr>
          <a:xfrm>
            <a:off x="6913958" y="3240881"/>
            <a:ext cx="908399" cy="1295400"/>
          </a:xfrm>
          <a:prstGeom prst="rect">
            <a:avLst/>
          </a:prstGeom>
          <a:noFill/>
          <a:ln>
            <a:noFill/>
          </a:ln>
        </p:spPr>
      </p:pic>
      <p:pic>
        <p:nvPicPr>
          <p:cNvPr id="212" name="Shape 212"/>
          <p:cNvPicPr preferRelativeResize="0"/>
          <p:nvPr/>
        </p:nvPicPr>
        <p:blipFill rotWithShape="1">
          <a:blip r:embed="rId8">
            <a:alphaModFix/>
          </a:blip>
          <a:srcRect b="0" l="0" r="0" t="0"/>
          <a:stretch/>
        </p:blipFill>
        <p:spPr>
          <a:xfrm>
            <a:off x="685800" y="4337446"/>
            <a:ext cx="652462" cy="816768"/>
          </a:xfrm>
          <a:prstGeom prst="rect">
            <a:avLst/>
          </a:prstGeom>
          <a:noFill/>
          <a:ln>
            <a:noFill/>
          </a:ln>
        </p:spPr>
      </p:pic>
      <p:pic>
        <p:nvPicPr>
          <p:cNvPr id="213" name="Shape 213"/>
          <p:cNvPicPr preferRelativeResize="0"/>
          <p:nvPr/>
        </p:nvPicPr>
        <p:blipFill rotWithShape="1">
          <a:blip r:embed="rId9">
            <a:alphaModFix/>
          </a:blip>
          <a:srcRect b="0" l="0" r="0" t="0"/>
          <a:stretch/>
        </p:blipFill>
        <p:spPr>
          <a:xfrm>
            <a:off x="0" y="4346971"/>
            <a:ext cx="686990" cy="796527"/>
          </a:xfrm>
          <a:prstGeom prst="rect">
            <a:avLst/>
          </a:prstGeom>
          <a:noFill/>
          <a:ln>
            <a:noFill/>
          </a:ln>
        </p:spPr>
      </p:pic>
      <p:pic>
        <p:nvPicPr>
          <p:cNvPr id="214" name="Shape 214"/>
          <p:cNvPicPr preferRelativeResize="0"/>
          <p:nvPr/>
        </p:nvPicPr>
        <p:blipFill rotWithShape="1">
          <a:blip r:embed="rId10">
            <a:alphaModFix/>
          </a:blip>
          <a:srcRect b="15848" l="16302" r="16364" t="15849"/>
          <a:stretch/>
        </p:blipFill>
        <p:spPr>
          <a:xfrm>
            <a:off x="1187052" y="0"/>
            <a:ext cx="777477" cy="777477"/>
          </a:xfrm>
          <a:prstGeom prst="rect">
            <a:avLst/>
          </a:prstGeom>
          <a:noFill/>
          <a:ln>
            <a:noFill/>
          </a:ln>
        </p:spPr>
      </p:pic>
      <p:pic>
        <p:nvPicPr>
          <p:cNvPr id="215" name="Shape 215"/>
          <p:cNvPicPr preferRelativeResize="0"/>
          <p:nvPr/>
        </p:nvPicPr>
        <p:blipFill rotWithShape="1">
          <a:blip r:embed="rId11">
            <a:alphaModFix/>
          </a:blip>
          <a:srcRect b="48549" l="30264" r="46333" t="12104"/>
          <a:stretch/>
        </p:blipFill>
        <p:spPr>
          <a:xfrm>
            <a:off x="7699771" y="0"/>
            <a:ext cx="682227" cy="764381"/>
          </a:xfrm>
          <a:prstGeom prst="rect">
            <a:avLst/>
          </a:prstGeom>
          <a:noFill/>
          <a:ln>
            <a:noFill/>
          </a:ln>
        </p:spPr>
      </p:pic>
      <p:pic>
        <p:nvPicPr>
          <p:cNvPr id="216" name="Shape 216"/>
          <p:cNvPicPr preferRelativeResize="0"/>
          <p:nvPr/>
        </p:nvPicPr>
        <p:blipFill rotWithShape="1">
          <a:blip r:embed="rId12">
            <a:alphaModFix/>
          </a:blip>
          <a:srcRect b="0" l="0" r="0" t="0"/>
          <a:stretch/>
        </p:blipFill>
        <p:spPr>
          <a:xfrm>
            <a:off x="8377237" y="0"/>
            <a:ext cx="766762" cy="766762"/>
          </a:xfrm>
          <a:prstGeom prst="rect">
            <a:avLst/>
          </a:prstGeom>
          <a:noFill/>
          <a:ln>
            <a:noFill/>
          </a:ln>
        </p:spPr>
      </p:pic>
      <p:pic>
        <p:nvPicPr>
          <p:cNvPr id="217" name="Shape 217"/>
          <p:cNvPicPr preferRelativeResize="0"/>
          <p:nvPr/>
        </p:nvPicPr>
        <p:blipFill rotWithShape="1">
          <a:blip r:embed="rId13">
            <a:alphaModFix/>
          </a:blip>
          <a:srcRect b="0" l="0" r="0" t="0"/>
          <a:stretch/>
        </p:blipFill>
        <p:spPr>
          <a:xfrm>
            <a:off x="2640806" y="772715"/>
            <a:ext cx="575099" cy="269099"/>
          </a:xfrm>
          <a:prstGeom prst="rect">
            <a:avLst/>
          </a:prstGeom>
          <a:noFill/>
          <a:ln>
            <a:noFill/>
          </a:ln>
        </p:spPr>
      </p:pic>
      <p:pic>
        <p:nvPicPr>
          <p:cNvPr id="218" name="Shape 218"/>
          <p:cNvPicPr preferRelativeResize="0"/>
          <p:nvPr/>
        </p:nvPicPr>
        <p:blipFill rotWithShape="1">
          <a:blip r:embed="rId14">
            <a:alphaModFix/>
          </a:blip>
          <a:srcRect b="50600" l="17202" r="52661" t="53"/>
          <a:stretch/>
        </p:blipFill>
        <p:spPr>
          <a:xfrm rot="5400000">
            <a:off x="92273" y="-92273"/>
            <a:ext cx="806052" cy="990600"/>
          </a:xfrm>
          <a:prstGeom prst="rect">
            <a:avLst/>
          </a:prstGeom>
          <a:noFill/>
          <a:ln>
            <a:noFill/>
          </a:ln>
        </p:spPr>
      </p:pic>
      <p:pic>
        <p:nvPicPr>
          <p:cNvPr id="219" name="Shape 219"/>
          <p:cNvPicPr preferRelativeResize="0"/>
          <p:nvPr/>
        </p:nvPicPr>
        <p:blipFill rotWithShape="1">
          <a:blip r:embed="rId15">
            <a:alphaModFix/>
          </a:blip>
          <a:srcRect b="0" l="0" r="0" t="0"/>
          <a:stretch/>
        </p:blipFill>
        <p:spPr>
          <a:xfrm>
            <a:off x="7217568" y="2231231"/>
            <a:ext cx="535799" cy="538199"/>
          </a:xfrm>
          <a:prstGeom prst="rect">
            <a:avLst/>
          </a:prstGeom>
          <a:noFill/>
          <a:ln>
            <a:noFill/>
          </a:ln>
        </p:spPr>
      </p:pic>
      <p:pic>
        <p:nvPicPr>
          <p:cNvPr id="220" name="Shape 220"/>
          <p:cNvPicPr preferRelativeResize="0"/>
          <p:nvPr/>
        </p:nvPicPr>
        <p:blipFill rotWithShape="1">
          <a:blip r:embed="rId16">
            <a:alphaModFix/>
          </a:blip>
          <a:srcRect b="0" l="0" r="0" t="0"/>
          <a:stretch/>
        </p:blipFill>
        <p:spPr>
          <a:xfrm>
            <a:off x="7721202" y="2224087"/>
            <a:ext cx="1333499" cy="526200"/>
          </a:xfrm>
          <a:prstGeom prst="rect">
            <a:avLst/>
          </a:prstGeom>
          <a:noFill/>
          <a:ln>
            <a:noFill/>
          </a:ln>
        </p:spPr>
      </p:pic>
      <p:pic>
        <p:nvPicPr>
          <p:cNvPr id="221" name="Shape 221"/>
          <p:cNvPicPr preferRelativeResize="0"/>
          <p:nvPr/>
        </p:nvPicPr>
        <p:blipFill rotWithShape="1">
          <a:blip r:embed="rId17">
            <a:alphaModFix/>
          </a:blip>
          <a:srcRect b="0" l="0" r="0" t="0"/>
          <a:stretch/>
        </p:blipFill>
        <p:spPr>
          <a:xfrm>
            <a:off x="3340893" y="0"/>
            <a:ext cx="586977" cy="787002"/>
          </a:xfrm>
          <a:prstGeom prst="rect">
            <a:avLst/>
          </a:prstGeom>
          <a:noFill/>
          <a:ln>
            <a:noFill/>
          </a:ln>
        </p:spPr>
      </p:pic>
      <p:sp>
        <p:nvSpPr>
          <p:cNvPr id="222" name="Shape 222"/>
          <p:cNvSpPr txBox="1"/>
          <p:nvPr/>
        </p:nvSpPr>
        <p:spPr>
          <a:xfrm>
            <a:off x="3935026" y="-7150"/>
            <a:ext cx="1110899" cy="6000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UMD iSchool</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Katie </a:t>
            </a:r>
            <a:r>
              <a:rPr b="1" baseline="0" i="0" lang="en" sz="1100" u="none" cap="none" strike="noStrike">
                <a:solidFill>
                  <a:schemeClr val="lt1"/>
                </a:solidFill>
                <a:latin typeface="Calibri"/>
                <a:ea typeface="Calibri"/>
                <a:cs typeface="Calibri"/>
                <a:sym typeface="Calibri"/>
              </a:rPr>
              <a:t>SHILTON</a:t>
            </a:r>
          </a:p>
          <a:p>
            <a:pPr indent="0" lvl="0" marL="0" marR="0" rtl="0" algn="l">
              <a:lnSpc>
                <a:spcPct val="100000"/>
              </a:lnSpc>
              <a:spcBef>
                <a:spcPts val="0"/>
              </a:spcBef>
              <a:spcAft>
                <a:spcPts val="0"/>
              </a:spcAft>
              <a:buNone/>
            </a:pPr>
            <a:r>
              <a:t/>
            </a:r>
            <a:endParaRPr b="1" baseline="0" i="0" sz="1100" u="none" cap="none" strike="noStrike">
              <a:solidFill>
                <a:schemeClr val="lt1"/>
              </a:solidFill>
              <a:latin typeface="Calibri"/>
              <a:ea typeface="Calibri"/>
              <a:cs typeface="Calibri"/>
              <a:sym typeface="Calibri"/>
            </a:endParaRPr>
          </a:p>
        </p:txBody>
      </p:sp>
      <p:sp>
        <p:nvSpPr>
          <p:cNvPr id="223" name="Shape 223"/>
          <p:cNvSpPr txBox="1"/>
          <p:nvPr/>
        </p:nvSpPr>
        <p:spPr>
          <a:xfrm>
            <a:off x="3338525" y="814401"/>
            <a:ext cx="1437899" cy="392999"/>
          </a:xfrm>
          <a:prstGeom prst="rect">
            <a:avLst/>
          </a:prstGeom>
          <a:solidFill>
            <a:srgbClr val="70AD47"/>
          </a:solidFill>
          <a:ln>
            <a:noFill/>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1100" u="none" cap="none" strike="noStrike">
                <a:solidFill>
                  <a:schemeClr val="dk1"/>
                </a:solidFill>
                <a:latin typeface="Calibri"/>
                <a:ea typeface="Calibri"/>
                <a:cs typeface="Calibri"/>
                <a:sym typeface="Calibri"/>
              </a:rPr>
              <a:t>INST641: Policy Issues </a:t>
            </a:r>
          </a:p>
          <a:p>
            <a:pPr indent="0" lvl="0" marL="0" marR="0" rtl="0" algn="r">
              <a:lnSpc>
                <a:spcPct val="100000"/>
              </a:lnSpc>
              <a:spcBef>
                <a:spcPts val="0"/>
              </a:spcBef>
              <a:spcAft>
                <a:spcPts val="0"/>
              </a:spcAft>
              <a:buClr>
                <a:schemeClr val="dk1"/>
              </a:buClr>
              <a:buSzPct val="25000"/>
              <a:buFont typeface="Calibri"/>
              <a:buNone/>
            </a:pPr>
            <a:r>
              <a:rPr lang="en" sz="1100">
                <a:solidFill>
                  <a:schemeClr val="dk1"/>
                </a:solidFill>
                <a:latin typeface="Calibri"/>
                <a:ea typeface="Calibri"/>
                <a:cs typeface="Calibri"/>
                <a:sym typeface="Calibri"/>
              </a:rPr>
              <a:t>     </a:t>
            </a:r>
            <a:r>
              <a:rPr b="0" baseline="0" i="0" lang="en" sz="1100" u="none" cap="none" strike="noStrike">
                <a:solidFill>
                  <a:schemeClr val="dk1"/>
                </a:solidFill>
                <a:latin typeface="Calibri"/>
                <a:ea typeface="Calibri"/>
                <a:cs typeface="Calibri"/>
                <a:sym typeface="Calibri"/>
              </a:rPr>
              <a:t>In Digital Curation</a:t>
            </a:r>
          </a:p>
        </p:txBody>
      </p:sp>
      <p:pic>
        <p:nvPicPr>
          <p:cNvPr id="224" name="Shape 224"/>
          <p:cNvPicPr preferRelativeResize="0"/>
          <p:nvPr/>
        </p:nvPicPr>
        <p:blipFill rotWithShape="1">
          <a:blip r:embed="rId18">
            <a:alphaModFix/>
          </a:blip>
          <a:srcRect b="0" l="0" r="0" t="0"/>
          <a:stretch/>
        </p:blipFill>
        <p:spPr>
          <a:xfrm>
            <a:off x="1437075" y="2905125"/>
            <a:ext cx="3139799" cy="238200"/>
          </a:xfrm>
          <a:prstGeom prst="rect">
            <a:avLst/>
          </a:prstGeom>
          <a:noFill/>
          <a:ln>
            <a:noFill/>
          </a:ln>
        </p:spPr>
      </p:pic>
      <p:pic>
        <p:nvPicPr>
          <p:cNvPr id="225" name="Shape 225"/>
          <p:cNvPicPr preferRelativeResize="0"/>
          <p:nvPr/>
        </p:nvPicPr>
        <p:blipFill rotWithShape="1">
          <a:blip r:embed="rId19">
            <a:alphaModFix/>
          </a:blip>
          <a:srcRect b="0" l="0" r="0" t="0"/>
          <a:stretch/>
        </p:blipFill>
        <p:spPr>
          <a:xfrm>
            <a:off x="1437075" y="3125200"/>
            <a:ext cx="3139799" cy="356399"/>
          </a:xfrm>
          <a:prstGeom prst="rect">
            <a:avLst/>
          </a:prstGeom>
          <a:noFill/>
          <a:ln>
            <a:noFill/>
          </a:ln>
        </p:spPr>
      </p:pic>
      <p:pic>
        <p:nvPicPr>
          <p:cNvPr id="226" name="Shape 226"/>
          <p:cNvPicPr preferRelativeResize="0"/>
          <p:nvPr/>
        </p:nvPicPr>
        <p:blipFill rotWithShape="1">
          <a:blip r:embed="rId20">
            <a:alphaModFix/>
          </a:blip>
          <a:srcRect b="0" l="0" r="0" t="0"/>
          <a:stretch/>
        </p:blipFill>
        <p:spPr>
          <a:xfrm>
            <a:off x="4992825" y="3170975"/>
            <a:ext cx="1006199" cy="203700"/>
          </a:xfrm>
          <a:prstGeom prst="rect">
            <a:avLst/>
          </a:prstGeom>
          <a:noFill/>
          <a:ln>
            <a:noFill/>
          </a:ln>
        </p:spPr>
      </p:pic>
      <p:pic>
        <p:nvPicPr>
          <p:cNvPr id="227" name="Shape 227"/>
          <p:cNvPicPr preferRelativeResize="0"/>
          <p:nvPr/>
        </p:nvPicPr>
        <p:blipFill rotWithShape="1">
          <a:blip r:embed="rId21">
            <a:alphaModFix/>
          </a:blip>
          <a:srcRect b="0" l="0" r="0" t="0"/>
          <a:stretch/>
        </p:blipFill>
        <p:spPr>
          <a:xfrm>
            <a:off x="4983981" y="2900662"/>
            <a:ext cx="1023900" cy="270299"/>
          </a:xfrm>
          <a:prstGeom prst="rect">
            <a:avLst/>
          </a:prstGeom>
          <a:noFill/>
          <a:ln>
            <a:noFill/>
          </a:ln>
        </p:spPr>
      </p:pic>
      <p:sp>
        <p:nvSpPr>
          <p:cNvPr id="228" name="Shape 228"/>
          <p:cNvSpPr txBox="1"/>
          <p:nvPr/>
        </p:nvSpPr>
        <p:spPr>
          <a:xfrm>
            <a:off x="7851000" y="2932500"/>
            <a:ext cx="1292999" cy="277500"/>
          </a:xfrm>
          <a:prstGeom prst="rect">
            <a:avLst/>
          </a:prstGeom>
          <a:noFill/>
          <a:ln>
            <a:noFill/>
          </a:ln>
        </p:spPr>
        <p:txBody>
          <a:bodyPr anchorCtr="0" anchor="t" bIns="34275" lIns="68575" rIns="68575" tIns="34275">
            <a:noAutofit/>
          </a:bodyPr>
          <a:lstStyle/>
          <a:p>
            <a:pPr indent="0" lvl="0" marL="0" marR="0" rtl="0" algn="ctr">
              <a:lnSpc>
                <a:spcPct val="100000"/>
              </a:lnSpc>
              <a:spcBef>
                <a:spcPts val="0"/>
              </a:spcBef>
              <a:spcAft>
                <a:spcPts val="0"/>
              </a:spcAft>
              <a:buClr>
                <a:srgbClr val="FF0000"/>
              </a:buClr>
              <a:buSzPct val="25000"/>
              <a:buFont typeface="Calibri"/>
              <a:buNone/>
            </a:pPr>
            <a:r>
              <a:rPr b="1" baseline="0" i="0" lang="en" sz="1400" u="none" cap="none" strike="noStrike">
                <a:solidFill>
                  <a:srgbClr val="FF0000"/>
                </a:solidFill>
                <a:latin typeface="Calibri"/>
                <a:ea typeface="Calibri"/>
                <a:cs typeface="Calibri"/>
                <a:sym typeface="Calibri"/>
              </a:rPr>
              <a:t>May 6, 2015</a:t>
            </a:r>
          </a:p>
        </p:txBody>
      </p:sp>
      <p:sp>
        <p:nvSpPr>
          <p:cNvPr id="229" name="Shape 229"/>
          <p:cNvSpPr txBox="1"/>
          <p:nvPr/>
        </p:nvSpPr>
        <p:spPr>
          <a:xfrm>
            <a:off x="0" y="2896800"/>
            <a:ext cx="1234799" cy="2775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1" baseline="0" i="0" lang="en" sz="1400" u="none" cap="none" strike="noStrike">
                <a:solidFill>
                  <a:srgbClr val="FF0000"/>
                </a:solidFill>
                <a:latin typeface="Calibri"/>
                <a:ea typeface="Calibri"/>
                <a:cs typeface="Calibri"/>
                <a:sym typeface="Calibri"/>
              </a:rPr>
              <a:t>Feb. 2, 2015</a:t>
            </a:r>
          </a:p>
        </p:txBody>
      </p:sp>
      <p:sp>
        <p:nvSpPr>
          <p:cNvPr id="230" name="Shape 230"/>
          <p:cNvSpPr txBox="1"/>
          <p:nvPr/>
        </p:nvSpPr>
        <p:spPr>
          <a:xfrm>
            <a:off x="2139549" y="2397925"/>
            <a:ext cx="1456199" cy="3929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solidFill>
                  <a:srgbClr val="FF0000"/>
                </a:solidFill>
                <a:latin typeface="Calibri"/>
                <a:ea typeface="Calibri"/>
                <a:cs typeface="Calibri"/>
                <a:sym typeface="Calibri"/>
              </a:rPr>
              <a:t>UMD iSchool</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latin typeface="Calibri"/>
                <a:ea typeface="Calibri"/>
                <a:cs typeface="Calibri"/>
                <a:sym typeface="Calibri"/>
              </a:rPr>
              <a:t>Richard </a:t>
            </a:r>
            <a:r>
              <a:rPr b="1" baseline="0" i="0" lang="en" sz="1100" u="none" cap="none" strike="noStrike">
                <a:latin typeface="Calibri"/>
                <a:ea typeface="Calibri"/>
                <a:cs typeface="Calibri"/>
                <a:sym typeface="Calibri"/>
              </a:rPr>
              <a:t>MARCIANO</a:t>
            </a:r>
          </a:p>
        </p:txBody>
      </p:sp>
      <p:sp>
        <p:nvSpPr>
          <p:cNvPr id="231" name="Shape 231"/>
          <p:cNvSpPr txBox="1"/>
          <p:nvPr/>
        </p:nvSpPr>
        <p:spPr>
          <a:xfrm>
            <a:off x="5662628" y="2384825"/>
            <a:ext cx="1598699" cy="3929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solidFill>
                  <a:srgbClr val="FF0000"/>
                </a:solidFill>
                <a:latin typeface="Calibri"/>
                <a:ea typeface="Calibri"/>
                <a:cs typeface="Calibri"/>
                <a:sym typeface="Calibri"/>
              </a:rPr>
              <a:t>UMD Journalism</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latin typeface="Calibri"/>
                <a:ea typeface="Calibri"/>
                <a:cs typeface="Calibri"/>
                <a:sym typeface="Calibri"/>
              </a:rPr>
              <a:t>Nick </a:t>
            </a:r>
            <a:r>
              <a:rPr b="1" baseline="0" i="0" lang="en" sz="1100" u="none" cap="none" strike="noStrike">
                <a:latin typeface="Calibri"/>
                <a:ea typeface="Calibri"/>
                <a:cs typeface="Calibri"/>
                <a:sym typeface="Calibri"/>
              </a:rPr>
              <a:t>DIAKOPOULOS</a:t>
            </a:r>
          </a:p>
        </p:txBody>
      </p:sp>
      <p:cxnSp>
        <p:nvCxnSpPr>
          <p:cNvPr id="232" name="Shape 232"/>
          <p:cNvCxnSpPr/>
          <p:nvPr/>
        </p:nvCxnSpPr>
        <p:spPr>
          <a:xfrm>
            <a:off x="438150" y="2701527"/>
            <a:ext cx="0" cy="238124"/>
          </a:xfrm>
          <a:prstGeom prst="straightConnector1">
            <a:avLst/>
          </a:prstGeom>
          <a:noFill/>
          <a:ln cap="flat" w="38100">
            <a:solidFill>
              <a:srgbClr val="FF0000"/>
            </a:solidFill>
            <a:prstDash val="solid"/>
            <a:miter/>
            <a:headEnd len="med" w="med" type="none"/>
            <a:tailEnd len="med" w="med" type="none"/>
          </a:ln>
        </p:spPr>
      </p:cxnSp>
      <p:cxnSp>
        <p:nvCxnSpPr>
          <p:cNvPr id="233" name="Shape 233"/>
          <p:cNvCxnSpPr/>
          <p:nvPr/>
        </p:nvCxnSpPr>
        <p:spPr>
          <a:xfrm>
            <a:off x="1831181" y="2696765"/>
            <a:ext cx="0" cy="238124"/>
          </a:xfrm>
          <a:prstGeom prst="straightConnector1">
            <a:avLst/>
          </a:prstGeom>
          <a:noFill/>
          <a:ln cap="flat" w="38100">
            <a:solidFill>
              <a:srgbClr val="FF0000"/>
            </a:solidFill>
            <a:prstDash val="solid"/>
            <a:miter/>
            <a:headEnd len="med" w="med" type="none"/>
            <a:tailEnd len="med" w="med" type="none"/>
          </a:ln>
        </p:spPr>
      </p:cxnSp>
      <p:cxnSp>
        <p:nvCxnSpPr>
          <p:cNvPr id="234" name="Shape 234"/>
          <p:cNvCxnSpPr/>
          <p:nvPr/>
        </p:nvCxnSpPr>
        <p:spPr>
          <a:xfrm>
            <a:off x="5329237" y="2722958"/>
            <a:ext cx="0" cy="238124"/>
          </a:xfrm>
          <a:prstGeom prst="straightConnector1">
            <a:avLst/>
          </a:prstGeom>
          <a:noFill/>
          <a:ln cap="flat" w="38100">
            <a:solidFill>
              <a:srgbClr val="FF0000"/>
            </a:solidFill>
            <a:prstDash val="solid"/>
            <a:miter/>
            <a:headEnd len="med" w="med" type="none"/>
            <a:tailEnd len="med" w="med" type="none"/>
          </a:ln>
        </p:spPr>
      </p:cxnSp>
      <p:pic>
        <p:nvPicPr>
          <p:cNvPr id="235" name="Shape 235"/>
          <p:cNvPicPr preferRelativeResize="0"/>
          <p:nvPr/>
        </p:nvPicPr>
        <p:blipFill rotWithShape="1">
          <a:blip r:embed="rId22">
            <a:alphaModFix/>
          </a:blip>
          <a:srcRect b="0" l="0" r="0" t="0"/>
          <a:stretch/>
        </p:blipFill>
        <p:spPr>
          <a:xfrm>
            <a:off x="4664868" y="4352925"/>
            <a:ext cx="790575" cy="790575"/>
          </a:xfrm>
          <a:prstGeom prst="rect">
            <a:avLst/>
          </a:prstGeom>
          <a:noFill/>
          <a:ln>
            <a:noFill/>
          </a:ln>
        </p:spPr>
      </p:pic>
      <p:pic>
        <p:nvPicPr>
          <p:cNvPr id="236" name="Shape 236"/>
          <p:cNvPicPr preferRelativeResize="0"/>
          <p:nvPr/>
        </p:nvPicPr>
        <p:blipFill rotWithShape="1">
          <a:blip r:embed="rId23">
            <a:alphaModFix/>
          </a:blip>
          <a:srcRect b="0" l="0" r="0" t="0"/>
          <a:stretch/>
        </p:blipFill>
        <p:spPr>
          <a:xfrm>
            <a:off x="5457825" y="4352925"/>
            <a:ext cx="789383" cy="790575"/>
          </a:xfrm>
          <a:prstGeom prst="rect">
            <a:avLst/>
          </a:prstGeom>
          <a:noFill/>
          <a:ln>
            <a:noFill/>
          </a:ln>
        </p:spPr>
      </p:pic>
      <p:pic>
        <p:nvPicPr>
          <p:cNvPr id="237" name="Shape 237"/>
          <p:cNvPicPr preferRelativeResize="0"/>
          <p:nvPr/>
        </p:nvPicPr>
        <p:blipFill rotWithShape="1">
          <a:blip r:embed="rId24">
            <a:alphaModFix/>
          </a:blip>
          <a:srcRect b="0" l="0" r="0" t="0"/>
          <a:stretch/>
        </p:blipFill>
        <p:spPr>
          <a:xfrm>
            <a:off x="5089921" y="0"/>
            <a:ext cx="600074" cy="770334"/>
          </a:xfrm>
          <a:prstGeom prst="rect">
            <a:avLst/>
          </a:prstGeom>
          <a:noFill/>
          <a:ln>
            <a:noFill/>
          </a:ln>
        </p:spPr>
      </p:pic>
      <p:pic>
        <p:nvPicPr>
          <p:cNvPr id="238" name="Shape 238"/>
          <p:cNvPicPr preferRelativeResize="0"/>
          <p:nvPr/>
        </p:nvPicPr>
        <p:blipFill rotWithShape="1">
          <a:blip r:embed="rId25">
            <a:alphaModFix/>
          </a:blip>
          <a:srcRect b="0" l="0" r="0" t="0"/>
          <a:stretch/>
        </p:blipFill>
        <p:spPr>
          <a:xfrm>
            <a:off x="5695950" y="10715"/>
            <a:ext cx="596502" cy="764381"/>
          </a:xfrm>
          <a:prstGeom prst="rect">
            <a:avLst/>
          </a:prstGeom>
          <a:noFill/>
          <a:ln>
            <a:noFill/>
          </a:ln>
        </p:spPr>
      </p:pic>
      <p:pic>
        <p:nvPicPr>
          <p:cNvPr id="239" name="Shape 239"/>
          <p:cNvPicPr preferRelativeResize="0"/>
          <p:nvPr/>
        </p:nvPicPr>
        <p:blipFill rotWithShape="1">
          <a:blip r:embed="rId26">
            <a:alphaModFix/>
          </a:blip>
          <a:srcRect b="0" l="0" r="0" t="0"/>
          <a:stretch/>
        </p:blipFill>
        <p:spPr>
          <a:xfrm>
            <a:off x="76200" y="2277665"/>
            <a:ext cx="789299" cy="479699"/>
          </a:xfrm>
          <a:prstGeom prst="rect">
            <a:avLst/>
          </a:prstGeom>
          <a:noFill/>
          <a:ln>
            <a:noFill/>
          </a:ln>
        </p:spPr>
      </p:pic>
      <p:pic>
        <p:nvPicPr>
          <p:cNvPr id="240" name="Shape 240"/>
          <p:cNvPicPr preferRelativeResize="0"/>
          <p:nvPr/>
        </p:nvPicPr>
        <p:blipFill rotWithShape="1">
          <a:blip r:embed="rId27">
            <a:alphaModFix/>
          </a:blip>
          <a:srcRect b="0" l="8570" r="8287" t="0"/>
          <a:stretch/>
        </p:blipFill>
        <p:spPr>
          <a:xfrm>
            <a:off x="1502568" y="1894283"/>
            <a:ext cx="613171" cy="870346"/>
          </a:xfrm>
          <a:prstGeom prst="rect">
            <a:avLst/>
          </a:prstGeom>
          <a:noFill/>
          <a:ln>
            <a:noFill/>
          </a:ln>
        </p:spPr>
      </p:pic>
      <p:pic>
        <p:nvPicPr>
          <p:cNvPr id="241" name="Shape 241"/>
          <p:cNvPicPr preferRelativeResize="0"/>
          <p:nvPr/>
        </p:nvPicPr>
        <p:blipFill rotWithShape="1">
          <a:blip r:embed="rId28">
            <a:alphaModFix/>
          </a:blip>
          <a:srcRect b="0" l="0" r="0" t="0"/>
          <a:stretch/>
        </p:blipFill>
        <p:spPr>
          <a:xfrm>
            <a:off x="4942283" y="1902618"/>
            <a:ext cx="704850" cy="857250"/>
          </a:xfrm>
          <a:prstGeom prst="rect">
            <a:avLst/>
          </a:prstGeom>
          <a:noFill/>
          <a:ln>
            <a:noFill/>
          </a:ln>
        </p:spPr>
      </p:pic>
      <p:sp>
        <p:nvSpPr>
          <p:cNvPr id="242" name="Shape 242"/>
          <p:cNvSpPr txBox="1"/>
          <p:nvPr/>
        </p:nvSpPr>
        <p:spPr>
          <a:xfrm>
            <a:off x="4602947" y="3814775"/>
            <a:ext cx="2227500" cy="5534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USHMM</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Michael </a:t>
            </a:r>
            <a:r>
              <a:rPr b="1" baseline="0" i="0" lang="en" sz="1100" u="none" cap="none" strike="noStrike">
                <a:solidFill>
                  <a:schemeClr val="lt1"/>
                </a:solidFill>
                <a:latin typeface="Calibri"/>
                <a:ea typeface="Calibri"/>
                <a:cs typeface="Calibri"/>
                <a:sym typeface="Calibri"/>
              </a:rPr>
              <a:t>LEVY</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Michael</a:t>
            </a:r>
            <a:r>
              <a:rPr b="1" baseline="0" i="0" lang="en" sz="1100" u="none" cap="none" strike="noStrike">
                <a:solidFill>
                  <a:schemeClr val="lt1"/>
                </a:solidFill>
                <a:latin typeface="Calibri"/>
                <a:ea typeface="Calibri"/>
                <a:cs typeface="Calibri"/>
                <a:sym typeface="Calibri"/>
              </a:rPr>
              <a:t> HALEY GOLDMAN</a:t>
            </a:r>
          </a:p>
        </p:txBody>
      </p:sp>
      <p:sp>
        <p:nvSpPr>
          <p:cNvPr id="243" name="Shape 243"/>
          <p:cNvSpPr txBox="1"/>
          <p:nvPr/>
        </p:nvSpPr>
        <p:spPr>
          <a:xfrm>
            <a:off x="5042300" y="777475"/>
            <a:ext cx="1629899" cy="5547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100" u="none" cap="none" strike="noStrike">
                <a:latin typeface="Calibri"/>
                <a:ea typeface="Calibri"/>
                <a:cs typeface="Calibri"/>
                <a:sym typeface="Calibri"/>
              </a:rPr>
              <a:t>King’s College London</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Mark </a:t>
            </a:r>
            <a:r>
              <a:rPr b="1" baseline="0" i="0" lang="en" sz="1100" u="none" cap="none" strike="noStrike">
                <a:solidFill>
                  <a:schemeClr val="lt1"/>
                </a:solidFill>
                <a:latin typeface="Calibri"/>
                <a:ea typeface="Calibri"/>
                <a:cs typeface="Calibri"/>
                <a:sym typeface="Calibri"/>
              </a:rPr>
              <a:t>HEDGES</a:t>
            </a:r>
          </a:p>
          <a:p>
            <a:pPr indent="0" lvl="0" marL="0" marR="0" rtl="0" algn="l">
              <a:lnSpc>
                <a:spcPct val="100000"/>
              </a:lnSpc>
              <a:spcBef>
                <a:spcPts val="0"/>
              </a:spcBef>
              <a:spcAft>
                <a:spcPts val="0"/>
              </a:spcAft>
              <a:buClr>
                <a:schemeClr val="lt1"/>
              </a:buClr>
              <a:buSzPct val="25000"/>
              <a:buFont typeface="Calibri"/>
              <a:buNone/>
            </a:pPr>
            <a:r>
              <a:rPr b="0" baseline="0" i="0" lang="en" sz="1100" u="none" cap="none" strike="noStrike">
                <a:solidFill>
                  <a:schemeClr val="lt1"/>
                </a:solidFill>
                <a:latin typeface="Calibri"/>
                <a:ea typeface="Calibri"/>
                <a:cs typeface="Calibri"/>
                <a:sym typeface="Calibri"/>
              </a:rPr>
              <a:t>Tobias </a:t>
            </a:r>
            <a:r>
              <a:rPr b="1" baseline="0" i="0" lang="en" sz="1100" u="none" cap="none" strike="noStrike">
                <a:solidFill>
                  <a:schemeClr val="lt1"/>
                </a:solidFill>
                <a:latin typeface="Calibri"/>
                <a:ea typeface="Calibri"/>
                <a:cs typeface="Calibri"/>
                <a:sym typeface="Calibri"/>
              </a:rPr>
              <a:t>BLANKE</a:t>
            </a:r>
          </a:p>
        </p:txBody>
      </p:sp>
      <p:pic>
        <p:nvPicPr>
          <p:cNvPr id="244" name="Shape 244"/>
          <p:cNvPicPr preferRelativeResize="0"/>
          <p:nvPr/>
        </p:nvPicPr>
        <p:blipFill>
          <a:blip r:embed="rId29">
            <a:alphaModFix/>
          </a:blip>
          <a:stretch>
            <a:fillRect/>
          </a:stretch>
        </p:blipFill>
        <p:spPr>
          <a:xfrm>
            <a:off x="8542675" y="4259195"/>
            <a:ext cx="575074" cy="895029"/>
          </a:xfrm>
          <a:prstGeom prst="rect">
            <a:avLst/>
          </a:prstGeom>
          <a:noFill/>
          <a:ln>
            <a:noFill/>
          </a:ln>
        </p:spPr>
      </p:pic>
      <p:pic>
        <p:nvPicPr>
          <p:cNvPr id="245" name="Shape 245"/>
          <p:cNvPicPr preferRelativeResize="0"/>
          <p:nvPr/>
        </p:nvPicPr>
        <p:blipFill>
          <a:blip r:embed="rId30">
            <a:alphaModFix/>
          </a:blip>
          <a:stretch>
            <a:fillRect/>
          </a:stretch>
        </p:blipFill>
        <p:spPr>
          <a:xfrm>
            <a:off x="7698600" y="774525"/>
            <a:ext cx="754850" cy="767210"/>
          </a:xfrm>
          <a:prstGeom prst="rect">
            <a:avLst/>
          </a:prstGeom>
          <a:noFill/>
          <a:ln>
            <a:noFill/>
          </a:ln>
        </p:spPr>
      </p:pic>
      <p:pic>
        <p:nvPicPr>
          <p:cNvPr id="246" name="Shape 246"/>
          <p:cNvPicPr preferRelativeResize="0"/>
          <p:nvPr/>
        </p:nvPicPr>
        <p:blipFill>
          <a:blip r:embed="rId31">
            <a:alphaModFix/>
          </a:blip>
          <a:stretch>
            <a:fillRect/>
          </a:stretch>
        </p:blipFill>
        <p:spPr>
          <a:xfrm>
            <a:off x="8383200" y="771475"/>
            <a:ext cx="754850" cy="789495"/>
          </a:xfrm>
          <a:prstGeom prst="rect">
            <a:avLst/>
          </a:prstGeom>
          <a:noFill/>
          <a:ln>
            <a:noFill/>
          </a:ln>
        </p:spPr>
      </p:pic>
      <p:pic>
        <p:nvPicPr>
          <p:cNvPr id="247" name="Shape 247"/>
          <p:cNvPicPr preferRelativeResize="0"/>
          <p:nvPr/>
        </p:nvPicPr>
        <p:blipFill rotWithShape="1">
          <a:blip r:embed="rId32">
            <a:alphaModFix/>
          </a:blip>
          <a:srcRect b="0" l="0" r="0" t="0"/>
          <a:stretch/>
        </p:blipFill>
        <p:spPr>
          <a:xfrm>
            <a:off x="6693575" y="926375"/>
            <a:ext cx="1006199" cy="754799"/>
          </a:xfrm>
          <a:prstGeom prst="rect">
            <a:avLst/>
          </a:prstGeom>
          <a:noFill/>
          <a:ln cap="flat" w="12700">
            <a:solidFill>
              <a:srgbClr val="FF0000"/>
            </a:solidFill>
            <a:prstDash val="solid"/>
            <a:miter/>
            <a:headEnd len="med" w="med" type="none"/>
            <a:tailEnd len="med" w="med" type="none"/>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B7B7B7"/>
        </a:solidFill>
      </p:bgPr>
    </p:bg>
    <p:spTree>
      <p:nvGrpSpPr>
        <p:cNvPr id="251" name="Shape 251"/>
        <p:cNvGrpSpPr/>
        <p:nvPr/>
      </p:nvGrpSpPr>
      <p:grpSpPr>
        <a:xfrm>
          <a:off x="0" y="0"/>
          <a:ext cx="0" cy="0"/>
          <a:chOff x="0" y="0"/>
          <a:chExt cx="0" cy="0"/>
        </a:xfrm>
      </p:grpSpPr>
      <p:sp>
        <p:nvSpPr>
          <p:cNvPr id="252" name="Shape 252"/>
          <p:cNvSpPr txBox="1"/>
          <p:nvPr/>
        </p:nvSpPr>
        <p:spPr>
          <a:xfrm>
            <a:off x="888197" y="1345400"/>
            <a:ext cx="1926299" cy="4856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libri"/>
              <a:buNone/>
            </a:pPr>
            <a:r>
              <a:rPr b="1" lang="en">
                <a:solidFill>
                  <a:schemeClr val="dk1"/>
                </a:solidFill>
                <a:latin typeface="Calibri"/>
                <a:ea typeface="Calibri"/>
                <a:cs typeface="Calibri"/>
                <a:sym typeface="Calibri"/>
              </a:rPr>
              <a:t>James HOWLAND</a:t>
            </a:r>
          </a:p>
          <a:p>
            <a:pPr indent="0" lvl="0" marL="0" marR="0" rtl="0" algn="l">
              <a:lnSpc>
                <a:spcPct val="100000"/>
              </a:lnSpc>
              <a:spcBef>
                <a:spcPts val="0"/>
              </a:spcBef>
              <a:spcAft>
                <a:spcPts val="0"/>
              </a:spcAft>
              <a:buClr>
                <a:schemeClr val="dk1"/>
              </a:buClr>
              <a:buSzPct val="25000"/>
              <a:buFont typeface="Calibri"/>
              <a:buNone/>
            </a:pPr>
            <a:r>
              <a:rPr b="1" lang="en">
                <a:solidFill>
                  <a:schemeClr val="dk1"/>
                </a:solidFill>
                <a:latin typeface="Calibri"/>
                <a:ea typeface="Calibri"/>
                <a:cs typeface="Calibri"/>
                <a:sym typeface="Calibri"/>
              </a:rPr>
              <a:t>MLS student</a:t>
            </a:r>
          </a:p>
          <a:p>
            <a:pPr indent="0" lvl="0" marL="0" marR="0" rtl="0" algn="l">
              <a:lnSpc>
                <a:spcPct val="100000"/>
              </a:lnSpc>
              <a:spcBef>
                <a:spcPts val="0"/>
              </a:spcBef>
              <a:spcAft>
                <a:spcPts val="0"/>
              </a:spcAft>
              <a:buClr>
                <a:srgbClr val="FF0000"/>
              </a:buClr>
              <a:buSzPct val="25000"/>
              <a:buFont typeface="Calibri"/>
              <a:buNone/>
            </a:pPr>
            <a:r>
              <a:rPr lang="en">
                <a:solidFill>
                  <a:schemeClr val="dk1"/>
                </a:solidFill>
                <a:latin typeface="Calibri"/>
                <a:ea typeface="Calibri"/>
                <a:cs typeface="Calibri"/>
                <a:sym typeface="Calibri"/>
              </a:rPr>
              <a:t>photos</a:t>
            </a:r>
          </a:p>
        </p:txBody>
      </p:sp>
      <p:sp>
        <p:nvSpPr>
          <p:cNvPr id="253" name="Shape 253"/>
          <p:cNvSpPr txBox="1"/>
          <p:nvPr/>
        </p:nvSpPr>
        <p:spPr>
          <a:xfrm>
            <a:off x="7926000" y="803550"/>
            <a:ext cx="1217999" cy="895500"/>
          </a:xfrm>
          <a:prstGeom prst="rect">
            <a:avLst/>
          </a:prstGeom>
          <a:noFill/>
          <a:ln>
            <a:noFill/>
          </a:ln>
        </p:spPr>
        <p:txBody>
          <a:bodyPr anchorCtr="0" anchor="t" bIns="34275" lIns="68575" rIns="68575" tIns="34275">
            <a:noAutofit/>
          </a:bodyPr>
          <a:lstStyle/>
          <a:p>
            <a:pPr indent="0" lvl="0" marL="0" marR="0" rtl="0" algn="r">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Liz</a:t>
            </a:r>
            <a:r>
              <a:rPr b="1" baseline="0" i="0" lang="en" sz="1400" u="none" cap="none" strike="noStrike">
                <a:latin typeface="Calibri"/>
                <a:ea typeface="Calibri"/>
                <a:cs typeface="Calibri"/>
                <a:sym typeface="Calibri"/>
              </a:rPr>
              <a:t> TOBEY</a:t>
            </a:r>
          </a:p>
          <a:p>
            <a:pPr indent="0" lvl="0" marL="0" marR="0" rtl="0" algn="r">
              <a:lnSpc>
                <a:spcPct val="100000"/>
              </a:lnSpc>
              <a:spcBef>
                <a:spcPts val="0"/>
              </a:spcBef>
              <a:spcAft>
                <a:spcPts val="0"/>
              </a:spcAft>
              <a:buClr>
                <a:srgbClr val="FF0000"/>
              </a:buClr>
              <a:buSzPct val="25000"/>
              <a:buFont typeface="Calibri"/>
              <a:buNone/>
            </a:pPr>
            <a:r>
              <a:rPr b="1" lang="en">
                <a:latin typeface="Calibri"/>
                <a:ea typeface="Calibri"/>
                <a:cs typeface="Calibri"/>
                <a:sym typeface="Calibri"/>
              </a:rPr>
              <a:t>MLS student</a:t>
            </a:r>
          </a:p>
          <a:p>
            <a:pPr indent="0" lvl="0" marL="0" marR="0" rtl="0" algn="r">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newsletters &amp;</a:t>
            </a:r>
          </a:p>
          <a:p>
            <a:pPr indent="0" lvl="0" marL="0" marR="0" rtl="0" algn="r">
              <a:lnSpc>
                <a:spcPct val="100000"/>
              </a:lnSpc>
              <a:spcBef>
                <a:spcPts val="0"/>
              </a:spcBef>
              <a:spcAft>
                <a:spcPts val="0"/>
              </a:spcAft>
              <a:buClr>
                <a:srgbClr val="FF0000"/>
              </a:buClr>
              <a:buSzPct val="25000"/>
              <a:buFont typeface="Calibri"/>
              <a:buNone/>
            </a:pPr>
            <a:r>
              <a:rPr lang="en">
                <a:latin typeface="Calibri"/>
                <a:ea typeface="Calibri"/>
                <a:cs typeface="Calibri"/>
                <a:sym typeface="Calibri"/>
              </a:rPr>
              <a:t>yearbooks</a:t>
            </a:r>
          </a:p>
        </p:txBody>
      </p:sp>
      <p:sp>
        <p:nvSpPr>
          <p:cNvPr id="254" name="Shape 254"/>
          <p:cNvSpPr txBox="1"/>
          <p:nvPr/>
        </p:nvSpPr>
        <p:spPr>
          <a:xfrm>
            <a:off x="888201" y="2922375"/>
            <a:ext cx="1650300" cy="4845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1400" u="none" cap="none" strike="noStrike">
                <a:latin typeface="Calibri"/>
                <a:ea typeface="Calibri"/>
                <a:cs typeface="Calibri"/>
                <a:sym typeface="Calibri"/>
              </a:rPr>
              <a:t>Emily</a:t>
            </a:r>
            <a:r>
              <a:rPr b="1" lang="en">
                <a:latin typeface="Calibri"/>
                <a:ea typeface="Calibri"/>
                <a:cs typeface="Calibri"/>
                <a:sym typeface="Calibri"/>
              </a:rPr>
              <a:t> K</a:t>
            </a:r>
            <a:r>
              <a:rPr b="1" baseline="0" i="0" lang="en" sz="1400" u="none" cap="none" strike="noStrike">
                <a:latin typeface="Calibri"/>
                <a:ea typeface="Calibri"/>
                <a:cs typeface="Calibri"/>
                <a:sym typeface="Calibri"/>
              </a:rPr>
              <a:t>EITHLEY</a:t>
            </a:r>
          </a:p>
          <a:p>
            <a:pPr indent="0" lvl="0" marL="0" marR="0" rtl="0" algn="l">
              <a:lnSpc>
                <a:spcPct val="100000"/>
              </a:lnSpc>
              <a:spcBef>
                <a:spcPts val="0"/>
              </a:spcBef>
              <a:spcAft>
                <a:spcPts val="0"/>
              </a:spcAft>
              <a:buClr>
                <a:schemeClr val="dk1"/>
              </a:buClr>
              <a:buSzPct val="25000"/>
              <a:buFont typeface="Calibri"/>
              <a:buNone/>
            </a:pPr>
            <a:r>
              <a:rPr b="1" lang="en">
                <a:latin typeface="Calibri"/>
                <a:ea typeface="Calibri"/>
                <a:cs typeface="Calibri"/>
                <a:sym typeface="Calibri"/>
              </a:rPr>
              <a:t>MLS student</a:t>
            </a:r>
          </a:p>
          <a:p>
            <a:pPr indent="0" lvl="0" marL="0" marR="0" rtl="0" algn="l">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oral histories</a:t>
            </a:r>
          </a:p>
        </p:txBody>
      </p:sp>
      <p:sp>
        <p:nvSpPr>
          <p:cNvPr id="255" name="Shape 255"/>
          <p:cNvSpPr txBox="1"/>
          <p:nvPr/>
        </p:nvSpPr>
        <p:spPr>
          <a:xfrm>
            <a:off x="5093724" y="4242250"/>
            <a:ext cx="1650300" cy="484500"/>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1400" u="none" cap="none" strike="noStrike">
                <a:solidFill>
                  <a:schemeClr val="dk1"/>
                </a:solidFill>
                <a:latin typeface="Calibri"/>
                <a:ea typeface="Calibri"/>
                <a:cs typeface="Calibri"/>
                <a:sym typeface="Calibri"/>
              </a:rPr>
              <a:t>Diane </a:t>
            </a:r>
            <a:r>
              <a:rPr b="1" baseline="0" i="0" lang="en" sz="1400" u="none" cap="none" strike="noStrike">
                <a:solidFill>
                  <a:schemeClr val="dk1"/>
                </a:solidFill>
                <a:latin typeface="Calibri"/>
                <a:ea typeface="Calibri"/>
                <a:cs typeface="Calibri"/>
                <a:sym typeface="Calibri"/>
              </a:rPr>
              <a:t>TRAVIS</a:t>
            </a:r>
          </a:p>
          <a:p>
            <a:pPr indent="0" lvl="0" marL="0" marR="0" rtl="0" algn="l">
              <a:lnSpc>
                <a:spcPct val="100000"/>
              </a:lnSpc>
              <a:spcBef>
                <a:spcPts val="0"/>
              </a:spcBef>
              <a:spcAft>
                <a:spcPts val="0"/>
              </a:spcAft>
              <a:buClr>
                <a:schemeClr val="dk1"/>
              </a:buClr>
              <a:buSzPct val="25000"/>
              <a:buFont typeface="Calibri"/>
              <a:buNone/>
            </a:pPr>
            <a:r>
              <a:rPr b="1" lang="en">
                <a:solidFill>
                  <a:schemeClr val="dk1"/>
                </a:solidFill>
                <a:latin typeface="Calibri"/>
                <a:ea typeface="Calibri"/>
                <a:cs typeface="Calibri"/>
                <a:sym typeface="Calibri"/>
              </a:rPr>
              <a:t>Staff/PhD student</a:t>
            </a:r>
          </a:p>
          <a:p>
            <a:pPr indent="0" lvl="0" marL="0" marR="0" rtl="0" algn="l">
              <a:lnSpc>
                <a:spcPct val="100000"/>
              </a:lnSpc>
              <a:spcBef>
                <a:spcPts val="0"/>
              </a:spcBef>
              <a:spcAft>
                <a:spcPts val="0"/>
              </a:spcAft>
              <a:buClr>
                <a:schemeClr val="dk1"/>
              </a:buClr>
              <a:buSzPct val="25000"/>
              <a:buFont typeface="Calibri"/>
              <a:buNone/>
            </a:pPr>
            <a:r>
              <a:rPr b="0" baseline="0" i="0" lang="en" sz="1400" u="none" cap="none" strike="noStrike">
                <a:solidFill>
                  <a:schemeClr val="dk1"/>
                </a:solidFill>
                <a:latin typeface="Calibri"/>
                <a:ea typeface="Calibri"/>
                <a:cs typeface="Calibri"/>
                <a:sym typeface="Calibri"/>
              </a:rPr>
              <a:t>public records</a:t>
            </a:r>
          </a:p>
        </p:txBody>
      </p:sp>
      <p:sp>
        <p:nvSpPr>
          <p:cNvPr id="256" name="Shape 256"/>
          <p:cNvSpPr txBox="1"/>
          <p:nvPr/>
        </p:nvSpPr>
        <p:spPr>
          <a:xfrm>
            <a:off x="5351325" y="2877600"/>
            <a:ext cx="2946300" cy="485699"/>
          </a:xfrm>
          <a:prstGeom prst="rect">
            <a:avLst/>
          </a:prstGeom>
          <a:noFill/>
          <a:ln>
            <a:noFill/>
          </a:ln>
        </p:spPr>
        <p:txBody>
          <a:bodyPr anchorCtr="0" anchor="t" bIns="34275" lIns="68575" rIns="68575" tIns="34275">
            <a:noAutofit/>
          </a:bodyPr>
          <a:lstStyle/>
          <a:p>
            <a:pPr indent="0" lvl="0" marL="0" marR="0" rtl="0" algn="r">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Karen</a:t>
            </a:r>
            <a:r>
              <a:rPr b="1" baseline="0" i="0" lang="en" sz="1400" u="none" cap="none" strike="noStrike">
                <a:latin typeface="Calibri"/>
                <a:ea typeface="Calibri"/>
                <a:cs typeface="Calibri"/>
                <a:sym typeface="Calibri"/>
              </a:rPr>
              <a:t> MAWDSLEY</a:t>
            </a:r>
          </a:p>
          <a:p>
            <a:pPr indent="0" lvl="0" marL="0" marR="0" rtl="0" algn="r">
              <a:lnSpc>
                <a:spcPct val="100000"/>
              </a:lnSpc>
              <a:spcBef>
                <a:spcPts val="0"/>
              </a:spcBef>
              <a:spcAft>
                <a:spcPts val="0"/>
              </a:spcAft>
              <a:buClr>
                <a:srgbClr val="FF0000"/>
              </a:buClr>
              <a:buSzPct val="25000"/>
              <a:buFont typeface="Calibri"/>
              <a:buNone/>
            </a:pPr>
            <a:r>
              <a:rPr b="1" lang="en">
                <a:latin typeface="Calibri"/>
                <a:ea typeface="Calibri"/>
                <a:cs typeface="Calibri"/>
                <a:sym typeface="Calibri"/>
              </a:rPr>
              <a:t>Journalism undergrad student</a:t>
            </a:r>
          </a:p>
          <a:p>
            <a:pPr indent="0" lvl="0" marL="0" marR="0" rtl="0" algn="r">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incident cards</a:t>
            </a:r>
          </a:p>
        </p:txBody>
      </p:sp>
      <p:sp>
        <p:nvSpPr>
          <p:cNvPr id="257" name="Shape 257"/>
          <p:cNvSpPr txBox="1"/>
          <p:nvPr/>
        </p:nvSpPr>
        <p:spPr>
          <a:xfrm>
            <a:off x="5713975" y="48798"/>
            <a:ext cx="1650300" cy="792299"/>
          </a:xfrm>
          <a:prstGeom prst="rect">
            <a:avLst/>
          </a:prstGeom>
          <a:noFill/>
          <a:ln>
            <a:noFill/>
          </a:ln>
        </p:spPr>
        <p:txBody>
          <a:bodyPr anchorCtr="0" anchor="t" bIns="34275" lIns="68575" rIns="68575" tIns="34275">
            <a:noAutofit/>
          </a:bodyPr>
          <a:lstStyle/>
          <a:p>
            <a:pPr indent="0" lvl="0" marL="0" marR="0" rtl="0" algn="l">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Drew</a:t>
            </a:r>
            <a:r>
              <a:rPr b="1" baseline="0" i="0" lang="en" sz="1400" u="none" cap="none" strike="noStrike">
                <a:latin typeface="Calibri"/>
                <a:ea typeface="Calibri"/>
                <a:cs typeface="Calibri"/>
                <a:sym typeface="Calibri"/>
              </a:rPr>
              <a:t> BARKER</a:t>
            </a:r>
          </a:p>
          <a:p>
            <a:pPr indent="0" lvl="0" marL="0" marR="0" rtl="0" algn="l">
              <a:lnSpc>
                <a:spcPct val="100000"/>
              </a:lnSpc>
              <a:spcBef>
                <a:spcPts val="0"/>
              </a:spcBef>
              <a:spcAft>
                <a:spcPts val="0"/>
              </a:spcAft>
              <a:buClr>
                <a:srgbClr val="FF0000"/>
              </a:buClr>
              <a:buSzPct val="25000"/>
              <a:buFont typeface="Calibri"/>
              <a:buNone/>
            </a:pPr>
            <a:r>
              <a:rPr b="1" lang="en">
                <a:latin typeface="Calibri"/>
                <a:ea typeface="Calibri"/>
                <a:cs typeface="Calibri"/>
                <a:sym typeface="Calibri"/>
              </a:rPr>
              <a:t>MLS student</a:t>
            </a:r>
          </a:p>
          <a:p>
            <a:pPr indent="0" lvl="0" marL="0" marR="0" rtl="0" algn="l">
              <a:lnSpc>
                <a:spcPct val="100000"/>
              </a:lnSpc>
              <a:spcBef>
                <a:spcPts val="0"/>
              </a:spcBef>
              <a:spcAft>
                <a:spcPts val="0"/>
              </a:spcAft>
              <a:buClr>
                <a:srgbClr val="FF0000"/>
              </a:buClr>
              <a:buSzPct val="25000"/>
              <a:buFont typeface="Calibri"/>
              <a:buNone/>
            </a:pPr>
            <a:r>
              <a:rPr b="0" baseline="0" i="0" lang="en" sz="1400" u="none" cap="none" strike="noStrike">
                <a:latin typeface="Calibri"/>
                <a:ea typeface="Calibri"/>
                <a:cs typeface="Calibri"/>
                <a:sym typeface="Calibri"/>
              </a:rPr>
              <a:t>maps</a:t>
            </a:r>
          </a:p>
        </p:txBody>
      </p:sp>
      <p:pic>
        <p:nvPicPr>
          <p:cNvPr id="258" name="Shape 258"/>
          <p:cNvPicPr preferRelativeResize="0"/>
          <p:nvPr/>
        </p:nvPicPr>
        <p:blipFill rotWithShape="1">
          <a:blip r:embed="rId3">
            <a:alphaModFix/>
          </a:blip>
          <a:srcRect b="0" l="0" r="0" t="0"/>
          <a:stretch/>
        </p:blipFill>
        <p:spPr>
          <a:xfrm>
            <a:off x="5120874" y="3319949"/>
            <a:ext cx="857400" cy="857400"/>
          </a:xfrm>
          <a:prstGeom prst="rect">
            <a:avLst/>
          </a:prstGeom>
          <a:noFill/>
          <a:ln>
            <a:noFill/>
          </a:ln>
        </p:spPr>
      </p:pic>
      <p:pic>
        <p:nvPicPr>
          <p:cNvPr id="259" name="Shape 259"/>
          <p:cNvPicPr preferRelativeResize="0"/>
          <p:nvPr/>
        </p:nvPicPr>
        <p:blipFill rotWithShape="1">
          <a:blip r:embed="rId4">
            <a:alphaModFix/>
          </a:blip>
          <a:srcRect b="0" l="0" r="0" t="0"/>
          <a:stretch/>
        </p:blipFill>
        <p:spPr>
          <a:xfrm>
            <a:off x="3470718" y="1661193"/>
            <a:ext cx="704699" cy="895500"/>
          </a:xfrm>
          <a:prstGeom prst="rect">
            <a:avLst/>
          </a:prstGeom>
          <a:noFill/>
          <a:ln>
            <a:noFill/>
          </a:ln>
        </p:spPr>
      </p:pic>
      <p:pic>
        <p:nvPicPr>
          <p:cNvPr id="260" name="Shape 260"/>
          <p:cNvPicPr preferRelativeResize="0"/>
          <p:nvPr/>
        </p:nvPicPr>
        <p:blipFill rotWithShape="1">
          <a:blip r:embed="rId5">
            <a:alphaModFix/>
          </a:blip>
          <a:srcRect b="0" l="0" r="0" t="0"/>
          <a:stretch/>
        </p:blipFill>
        <p:spPr>
          <a:xfrm>
            <a:off x="151208" y="1415652"/>
            <a:ext cx="733424" cy="762000"/>
          </a:xfrm>
          <a:prstGeom prst="rect">
            <a:avLst/>
          </a:prstGeom>
          <a:noFill/>
          <a:ln>
            <a:noFill/>
          </a:ln>
        </p:spPr>
      </p:pic>
      <p:pic>
        <p:nvPicPr>
          <p:cNvPr id="261" name="Shape 261"/>
          <p:cNvPicPr preferRelativeResize="0"/>
          <p:nvPr/>
        </p:nvPicPr>
        <p:blipFill rotWithShape="1">
          <a:blip r:embed="rId6">
            <a:alphaModFix/>
          </a:blip>
          <a:srcRect b="0" l="0" r="0" t="0"/>
          <a:stretch/>
        </p:blipFill>
        <p:spPr>
          <a:xfrm>
            <a:off x="8311731" y="1732350"/>
            <a:ext cx="695400" cy="952499"/>
          </a:xfrm>
          <a:prstGeom prst="rect">
            <a:avLst/>
          </a:prstGeom>
          <a:noFill/>
          <a:ln>
            <a:noFill/>
          </a:ln>
        </p:spPr>
      </p:pic>
      <p:pic>
        <p:nvPicPr>
          <p:cNvPr id="262" name="Shape 262"/>
          <p:cNvPicPr preferRelativeResize="0"/>
          <p:nvPr/>
        </p:nvPicPr>
        <p:blipFill rotWithShape="1">
          <a:blip r:embed="rId7">
            <a:alphaModFix/>
          </a:blip>
          <a:srcRect b="0" l="0" r="0" t="0"/>
          <a:stretch/>
        </p:blipFill>
        <p:spPr>
          <a:xfrm>
            <a:off x="159543" y="2882502"/>
            <a:ext cx="714300" cy="876300"/>
          </a:xfrm>
          <a:prstGeom prst="rect">
            <a:avLst/>
          </a:prstGeom>
          <a:noFill/>
          <a:ln>
            <a:noFill/>
          </a:ln>
        </p:spPr>
      </p:pic>
      <p:pic>
        <p:nvPicPr>
          <p:cNvPr id="263" name="Shape 263"/>
          <p:cNvPicPr preferRelativeResize="0"/>
          <p:nvPr/>
        </p:nvPicPr>
        <p:blipFill rotWithShape="1">
          <a:blip r:embed="rId8">
            <a:alphaModFix/>
          </a:blip>
          <a:srcRect b="0" l="0" r="0" t="0"/>
          <a:stretch/>
        </p:blipFill>
        <p:spPr>
          <a:xfrm>
            <a:off x="4995837" y="118987"/>
            <a:ext cx="676200" cy="1085999"/>
          </a:xfrm>
          <a:prstGeom prst="rect">
            <a:avLst/>
          </a:prstGeom>
          <a:noFill/>
          <a:ln>
            <a:noFill/>
          </a:ln>
        </p:spPr>
      </p:pic>
      <p:pic>
        <p:nvPicPr>
          <p:cNvPr id="264" name="Shape 264"/>
          <p:cNvPicPr preferRelativeResize="0"/>
          <p:nvPr/>
        </p:nvPicPr>
        <p:blipFill rotWithShape="1">
          <a:blip r:embed="rId9">
            <a:alphaModFix/>
          </a:blip>
          <a:srcRect b="0" l="0" r="0" t="0"/>
          <a:stretch/>
        </p:blipFill>
        <p:spPr>
          <a:xfrm>
            <a:off x="8297464" y="2822971"/>
            <a:ext cx="723899" cy="857250"/>
          </a:xfrm>
          <a:prstGeom prst="rect">
            <a:avLst/>
          </a:prstGeom>
          <a:noFill/>
          <a:ln>
            <a:noFill/>
          </a:ln>
        </p:spPr>
      </p:pic>
      <p:sp>
        <p:nvSpPr>
          <p:cNvPr id="265" name="Shape 265"/>
          <p:cNvSpPr txBox="1"/>
          <p:nvPr/>
        </p:nvSpPr>
        <p:spPr>
          <a:xfrm>
            <a:off x="2237971" y="2550400"/>
            <a:ext cx="1960799" cy="484500"/>
          </a:xfrm>
          <a:prstGeom prst="rect">
            <a:avLst/>
          </a:prstGeom>
          <a:noFill/>
          <a:ln>
            <a:noFill/>
          </a:ln>
        </p:spPr>
        <p:txBody>
          <a:bodyPr anchorCtr="0" anchor="t" bIns="34275" lIns="68575" rIns="68575" tIns="34275">
            <a:noAutofit/>
          </a:bodyPr>
          <a:lstStyle/>
          <a:p>
            <a:pPr indent="0" lvl="0" marL="0" marR="0" rtl="0" algn="r">
              <a:lnSpc>
                <a:spcPct val="100000"/>
              </a:lnSpc>
              <a:spcBef>
                <a:spcPts val="0"/>
              </a:spcBef>
              <a:spcAft>
                <a:spcPts val="0"/>
              </a:spcAft>
              <a:buClr>
                <a:schemeClr val="dk1"/>
              </a:buClr>
              <a:buSzPct val="25000"/>
              <a:buFont typeface="Calibri"/>
              <a:buNone/>
            </a:pPr>
            <a:r>
              <a:rPr b="0" baseline="0" i="0" lang="en" sz="1400" u="none" cap="none" strike="noStrike">
                <a:solidFill>
                  <a:schemeClr val="dk1"/>
                </a:solidFill>
                <a:latin typeface="Calibri"/>
                <a:ea typeface="Calibri"/>
                <a:cs typeface="Calibri"/>
                <a:sym typeface="Calibri"/>
              </a:rPr>
              <a:t>Dilip </a:t>
            </a:r>
            <a:r>
              <a:rPr b="1" baseline="0" i="0" lang="en" sz="1400" u="none" cap="none" strike="noStrike">
                <a:solidFill>
                  <a:schemeClr val="dk1"/>
                </a:solidFill>
                <a:latin typeface="Calibri"/>
                <a:ea typeface="Calibri"/>
                <a:cs typeface="Calibri"/>
                <a:sym typeface="Calibri"/>
              </a:rPr>
              <a:t>BHARADWAJ</a:t>
            </a:r>
          </a:p>
          <a:p>
            <a:pPr indent="0" lvl="0" marL="0" marR="0" rtl="0" algn="r">
              <a:lnSpc>
                <a:spcPct val="100000"/>
              </a:lnSpc>
              <a:spcBef>
                <a:spcPts val="0"/>
              </a:spcBef>
              <a:spcAft>
                <a:spcPts val="0"/>
              </a:spcAft>
              <a:buClr>
                <a:schemeClr val="dk1"/>
              </a:buClr>
              <a:buSzPct val="25000"/>
              <a:buFont typeface="Calibri"/>
              <a:buNone/>
            </a:pPr>
            <a:r>
              <a:rPr b="1" lang="en">
                <a:solidFill>
                  <a:schemeClr val="dk1"/>
                </a:solidFill>
                <a:latin typeface="Calibri"/>
                <a:ea typeface="Calibri"/>
                <a:cs typeface="Calibri"/>
                <a:sym typeface="Calibri"/>
              </a:rPr>
              <a:t>PhD student</a:t>
            </a:r>
            <a:r>
              <a:rPr lang="en">
                <a:solidFill>
                  <a:schemeClr val="dk1"/>
                </a:solidFill>
                <a:latin typeface="Calibri"/>
                <a:ea typeface="Calibri"/>
                <a:cs typeface="Calibri"/>
                <a:sym typeface="Calibri"/>
              </a:rPr>
              <a:t> </a:t>
            </a:r>
          </a:p>
          <a:p>
            <a:pPr indent="0" lvl="0" marL="0" marR="0" rtl="0" algn="r">
              <a:lnSpc>
                <a:spcPct val="100000"/>
              </a:lnSpc>
              <a:spcBef>
                <a:spcPts val="0"/>
              </a:spcBef>
              <a:spcAft>
                <a:spcPts val="0"/>
              </a:spcAft>
              <a:buClr>
                <a:schemeClr val="dk1"/>
              </a:buClr>
              <a:buSzPct val="25000"/>
              <a:buFont typeface="Calibri"/>
              <a:buNone/>
            </a:pPr>
            <a:r>
              <a:rPr b="0" baseline="0" i="0" lang="en" sz="1400" u="none" cap="none" strike="noStrike">
                <a:solidFill>
                  <a:schemeClr val="dk1"/>
                </a:solidFill>
                <a:latin typeface="Calibri"/>
                <a:ea typeface="Calibri"/>
                <a:cs typeface="Calibri"/>
                <a:sym typeface="Calibri"/>
              </a:rPr>
              <a:t>graph archives</a:t>
            </a:r>
          </a:p>
        </p:txBody>
      </p:sp>
      <p:pic>
        <p:nvPicPr>
          <p:cNvPr id="266" name="Shape 266"/>
          <p:cNvPicPr preferRelativeResize="0"/>
          <p:nvPr/>
        </p:nvPicPr>
        <p:blipFill>
          <a:blip r:embed="rId10">
            <a:alphaModFix/>
          </a:blip>
          <a:stretch>
            <a:fillRect/>
          </a:stretch>
        </p:blipFill>
        <p:spPr>
          <a:xfrm>
            <a:off x="7508625" y="14487"/>
            <a:ext cx="1650301" cy="791874"/>
          </a:xfrm>
          <a:prstGeom prst="rect">
            <a:avLst/>
          </a:prstGeom>
          <a:noFill/>
          <a:ln>
            <a:noFill/>
          </a:ln>
        </p:spPr>
      </p:pic>
      <p:pic>
        <p:nvPicPr>
          <p:cNvPr id="267" name="Shape 267"/>
          <p:cNvPicPr preferRelativeResize="0"/>
          <p:nvPr/>
        </p:nvPicPr>
        <p:blipFill rotWithShape="1">
          <a:blip r:embed="rId11">
            <a:alphaModFix/>
          </a:blip>
          <a:srcRect b="7532" l="3269" r="0" t="3530"/>
          <a:stretch/>
        </p:blipFill>
        <p:spPr>
          <a:xfrm>
            <a:off x="7074513" y="587225"/>
            <a:ext cx="941574" cy="1145126"/>
          </a:xfrm>
          <a:prstGeom prst="rect">
            <a:avLst/>
          </a:prstGeom>
          <a:noFill/>
          <a:ln>
            <a:noFill/>
          </a:ln>
        </p:spPr>
      </p:pic>
      <p:pic>
        <p:nvPicPr>
          <p:cNvPr id="268" name="Shape 268"/>
          <p:cNvPicPr preferRelativeResize="0"/>
          <p:nvPr/>
        </p:nvPicPr>
        <p:blipFill>
          <a:blip r:embed="rId12">
            <a:alphaModFix/>
          </a:blip>
          <a:stretch>
            <a:fillRect/>
          </a:stretch>
        </p:blipFill>
        <p:spPr>
          <a:xfrm>
            <a:off x="6915599" y="3801237"/>
            <a:ext cx="2241900" cy="1366499"/>
          </a:xfrm>
          <a:prstGeom prst="rect">
            <a:avLst/>
          </a:prstGeom>
          <a:noFill/>
          <a:ln>
            <a:noFill/>
          </a:ln>
        </p:spPr>
      </p:pic>
      <p:pic>
        <p:nvPicPr>
          <p:cNvPr id="269" name="Shape 269"/>
          <p:cNvPicPr preferRelativeResize="0"/>
          <p:nvPr/>
        </p:nvPicPr>
        <p:blipFill rotWithShape="1">
          <a:blip r:embed="rId13">
            <a:alphaModFix/>
          </a:blip>
          <a:srcRect b="18207" l="0" r="26492" t="0"/>
          <a:stretch/>
        </p:blipFill>
        <p:spPr>
          <a:xfrm>
            <a:off x="0" y="3844512"/>
            <a:ext cx="2241900" cy="1339961"/>
          </a:xfrm>
          <a:prstGeom prst="rect">
            <a:avLst/>
          </a:prstGeom>
          <a:noFill/>
          <a:ln>
            <a:noFill/>
          </a:ln>
        </p:spPr>
      </p:pic>
      <p:pic>
        <p:nvPicPr>
          <p:cNvPr id="270" name="Shape 270"/>
          <p:cNvPicPr preferRelativeResize="0"/>
          <p:nvPr/>
        </p:nvPicPr>
        <p:blipFill>
          <a:blip r:embed="rId14">
            <a:alphaModFix/>
          </a:blip>
          <a:stretch>
            <a:fillRect/>
          </a:stretch>
        </p:blipFill>
        <p:spPr>
          <a:xfrm>
            <a:off x="0" y="33424"/>
            <a:ext cx="1960800" cy="1291892"/>
          </a:xfrm>
          <a:prstGeom prst="rect">
            <a:avLst/>
          </a:prstGeom>
          <a:noFill/>
          <a:ln>
            <a:noFill/>
          </a:ln>
        </p:spPr>
      </p:pic>
      <p:pic>
        <p:nvPicPr>
          <p:cNvPr id="271" name="Shape 271"/>
          <p:cNvPicPr preferRelativeResize="0"/>
          <p:nvPr/>
        </p:nvPicPr>
        <p:blipFill rotWithShape="1">
          <a:blip r:embed="rId15">
            <a:alphaModFix/>
          </a:blip>
          <a:srcRect b="1683" l="14848" r="12116" t="1567"/>
          <a:stretch/>
        </p:blipFill>
        <p:spPr>
          <a:xfrm>
            <a:off x="2577251" y="0"/>
            <a:ext cx="2287123" cy="1437749"/>
          </a:xfrm>
          <a:prstGeom prst="rect">
            <a:avLst/>
          </a:prstGeom>
          <a:noFill/>
          <a:ln>
            <a:noFill/>
          </a:ln>
        </p:spPr>
      </p:pic>
      <p:pic>
        <p:nvPicPr>
          <p:cNvPr id="272" name="Shape 272"/>
          <p:cNvPicPr preferRelativeResize="0"/>
          <p:nvPr/>
        </p:nvPicPr>
        <p:blipFill>
          <a:blip r:embed="rId16">
            <a:alphaModFix/>
          </a:blip>
          <a:stretch>
            <a:fillRect/>
          </a:stretch>
        </p:blipFill>
        <p:spPr>
          <a:xfrm>
            <a:off x="3514799" y="3235325"/>
            <a:ext cx="1459799" cy="1923399"/>
          </a:xfrm>
          <a:prstGeom prst="rect">
            <a:avLst/>
          </a:prstGeom>
          <a:noFill/>
          <a:ln>
            <a:noFill/>
          </a:ln>
        </p:spPr>
      </p:pic>
      <p:pic>
        <p:nvPicPr>
          <p:cNvPr id="273" name="Shape 273"/>
          <p:cNvPicPr preferRelativeResize="0"/>
          <p:nvPr>
            <p:ph idx="1" type="body"/>
          </p:nvPr>
        </p:nvPicPr>
        <p:blipFill rotWithShape="1">
          <a:blip r:embed="rId17">
            <a:alphaModFix/>
          </a:blip>
          <a:srcRect b="0" l="0" r="0" t="0"/>
          <a:stretch/>
        </p:blipFill>
        <p:spPr>
          <a:xfrm>
            <a:off x="4281548" y="1585137"/>
            <a:ext cx="2378099" cy="11451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457200" y="358375"/>
            <a:ext cx="8229600" cy="900900"/>
          </a:xfrm>
          <a:prstGeom prst="rect">
            <a:avLst/>
          </a:prstGeom>
        </p:spPr>
        <p:txBody>
          <a:bodyPr anchorCtr="0" anchor="b" bIns="91425" lIns="91425" rIns="91425" tIns="91425">
            <a:noAutofit/>
          </a:bodyPr>
          <a:lstStyle/>
          <a:p>
            <a:pPr lvl="0" rtl="0">
              <a:spcBef>
                <a:spcPts val="0"/>
              </a:spcBef>
              <a:buNone/>
            </a:pPr>
            <a:r>
              <a:rPr lang="en"/>
              <a:t>Drew BARKER</a:t>
            </a:r>
          </a:p>
        </p:txBody>
      </p:sp>
      <p:sp>
        <p:nvSpPr>
          <p:cNvPr id="279" name="Shape 279"/>
          <p:cNvSpPr txBox="1"/>
          <p:nvPr>
            <p:ph idx="1" type="body"/>
          </p:nvPr>
        </p:nvSpPr>
        <p:spPr>
          <a:xfrm>
            <a:off x="132950" y="1460499"/>
            <a:ext cx="8229600" cy="3465299"/>
          </a:xfrm>
          <a:prstGeom prst="rect">
            <a:avLst/>
          </a:prstGeom>
        </p:spPr>
        <p:txBody>
          <a:bodyPr anchorCtr="0" anchor="t" bIns="91425" lIns="91425" rIns="91425" tIns="91425">
            <a:noAutofit/>
          </a:bodyPr>
          <a:lstStyle/>
          <a:p>
            <a:pPr lvl="0" rtl="0">
              <a:spcBef>
                <a:spcPts val="0"/>
              </a:spcBef>
              <a:buNone/>
            </a:pPr>
            <a:r>
              <a:rPr b="1" lang="en"/>
              <a:t>Maps &amp; Stories</a:t>
            </a:r>
          </a:p>
          <a:p>
            <a:pPr lvl="0" rtl="0">
              <a:spcBef>
                <a:spcPts val="0"/>
              </a:spcBef>
              <a:buNone/>
            </a:pPr>
            <a:r>
              <a:rPr lang="en" sz="2000"/>
              <a:t>QGIS labels: </a:t>
            </a:r>
          </a:p>
          <a:p>
            <a:pPr lvl="0" rtl="0">
              <a:spcBef>
                <a:spcPts val="0"/>
              </a:spcBef>
              <a:buNone/>
            </a:pPr>
            <a:r>
              <a:rPr lang="en" sz="2000"/>
              <a:t>Wards, Blocks,   </a:t>
            </a:r>
          </a:p>
          <a:p>
            <a:pPr lvl="0" rtl="0">
              <a:spcBef>
                <a:spcPts val="0"/>
              </a:spcBef>
              <a:buNone/>
            </a:pPr>
            <a:r>
              <a:rPr lang="en" sz="2000"/>
              <a:t>&amp; Barracks. </a:t>
            </a:r>
          </a:p>
          <a:p>
            <a:pPr rtl="0">
              <a:spcBef>
                <a:spcPts val="0"/>
              </a:spcBef>
              <a:buNone/>
            </a:pPr>
            <a:r>
              <a:rPr lang="en" sz="2000"/>
              <a:t>~18,700 inmates</a:t>
            </a:r>
          </a:p>
          <a:p>
            <a:pPr lvl="0" rtl="0">
              <a:spcBef>
                <a:spcPts val="0"/>
              </a:spcBef>
              <a:buNone/>
            </a:pPr>
            <a:r>
              <a:t/>
            </a:r>
            <a:endParaRPr sz="2000"/>
          </a:p>
          <a:p>
            <a:pPr rtl="0">
              <a:spcBef>
                <a:spcPts val="0"/>
              </a:spcBef>
              <a:buNone/>
            </a:pPr>
            <a:r>
              <a:rPr lang="en" sz="2000"/>
              <a:t>Provides a unique data set </a:t>
            </a:r>
          </a:p>
          <a:p>
            <a:pPr lvl="0" rtl="0">
              <a:spcBef>
                <a:spcPts val="0"/>
              </a:spcBef>
              <a:buNone/>
            </a:pPr>
            <a:r>
              <a:rPr lang="en" sz="2000"/>
              <a:t>for visual layers.</a:t>
            </a:r>
          </a:p>
        </p:txBody>
      </p:sp>
      <p:pic>
        <p:nvPicPr>
          <p:cNvPr id="280" name="Shape 280"/>
          <p:cNvPicPr preferRelativeResize="0"/>
          <p:nvPr/>
        </p:nvPicPr>
        <p:blipFill rotWithShape="1">
          <a:blip r:embed="rId3">
            <a:alphaModFix/>
          </a:blip>
          <a:srcRect b="1683" l="14848" r="12116" t="1567"/>
          <a:stretch/>
        </p:blipFill>
        <p:spPr>
          <a:xfrm>
            <a:off x="3298550" y="1520925"/>
            <a:ext cx="5512500" cy="34653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 name="Shape 284"/>
        <p:cNvGrpSpPr/>
        <p:nvPr/>
      </p:nvGrpSpPr>
      <p:grpSpPr>
        <a:xfrm>
          <a:off x="0" y="0"/>
          <a:ext cx="0" cy="0"/>
          <a:chOff x="0" y="0"/>
          <a:chExt cx="0" cy="0"/>
        </a:xfrm>
      </p:grpSpPr>
      <p:sp>
        <p:nvSpPr>
          <p:cNvPr id="285" name="Shape 285"/>
          <p:cNvSpPr txBox="1"/>
          <p:nvPr>
            <p:ph type="title"/>
          </p:nvPr>
        </p:nvSpPr>
        <p:spPr>
          <a:xfrm>
            <a:off x="457200" y="129777"/>
            <a:ext cx="8229600" cy="1141499"/>
          </a:xfrm>
          <a:prstGeom prst="rect">
            <a:avLst/>
          </a:prstGeom>
        </p:spPr>
        <p:txBody>
          <a:bodyPr anchorCtr="0" anchor="b" bIns="91425" lIns="91425" rIns="91425" tIns="91425">
            <a:noAutofit/>
          </a:bodyPr>
          <a:lstStyle/>
          <a:p>
            <a:pPr>
              <a:spcBef>
                <a:spcPts val="0"/>
              </a:spcBef>
              <a:buNone/>
            </a:pPr>
            <a:r>
              <a:rPr lang="en"/>
              <a:t>Liz TOBEY</a:t>
            </a:r>
          </a:p>
        </p:txBody>
      </p:sp>
      <p:sp>
        <p:nvSpPr>
          <p:cNvPr id="286" name="Shape 286"/>
          <p:cNvSpPr txBox="1"/>
          <p:nvPr>
            <p:ph idx="1" type="body"/>
          </p:nvPr>
        </p:nvSpPr>
        <p:spPr>
          <a:xfrm>
            <a:off x="3279450" y="1347475"/>
            <a:ext cx="2069699" cy="1141499"/>
          </a:xfrm>
          <a:prstGeom prst="rect">
            <a:avLst/>
          </a:prstGeom>
        </p:spPr>
        <p:txBody>
          <a:bodyPr anchorCtr="0" anchor="t" bIns="91425" lIns="91425" rIns="91425" tIns="91425">
            <a:noAutofit/>
          </a:bodyPr>
          <a:lstStyle/>
          <a:p>
            <a:pPr>
              <a:spcBef>
                <a:spcPts val="0"/>
              </a:spcBef>
              <a:buNone/>
            </a:pPr>
            <a:r>
              <a:rPr lang="en" sz="2400"/>
              <a:t>Newsletters &amp; yearbooks:</a:t>
            </a:r>
          </a:p>
        </p:txBody>
      </p:sp>
      <p:pic>
        <p:nvPicPr>
          <p:cNvPr id="287" name="Shape 287"/>
          <p:cNvPicPr preferRelativeResize="0"/>
          <p:nvPr/>
        </p:nvPicPr>
        <p:blipFill rotWithShape="1">
          <a:blip r:embed="rId3">
            <a:alphaModFix/>
          </a:blip>
          <a:srcRect b="6120" l="2704" r="0" t="0"/>
          <a:stretch/>
        </p:blipFill>
        <p:spPr>
          <a:xfrm>
            <a:off x="5482375" y="1394230"/>
            <a:ext cx="3204423" cy="3749268"/>
          </a:xfrm>
          <a:prstGeom prst="rect">
            <a:avLst/>
          </a:prstGeom>
          <a:noFill/>
          <a:ln>
            <a:noFill/>
          </a:ln>
        </p:spPr>
      </p:pic>
      <p:pic>
        <p:nvPicPr>
          <p:cNvPr id="288" name="Shape 288"/>
          <p:cNvPicPr preferRelativeResize="0"/>
          <p:nvPr/>
        </p:nvPicPr>
        <p:blipFill>
          <a:blip r:embed="rId4">
            <a:alphaModFix/>
          </a:blip>
          <a:stretch>
            <a:fillRect/>
          </a:stretch>
        </p:blipFill>
        <p:spPr>
          <a:xfrm>
            <a:off x="245671" y="1423671"/>
            <a:ext cx="2852599" cy="3642975"/>
          </a:xfrm>
          <a:prstGeom prst="rect">
            <a:avLst/>
          </a:prstGeom>
          <a:noFill/>
          <a:ln>
            <a:noFill/>
          </a:ln>
        </p:spPr>
      </p:pic>
      <p:sp>
        <p:nvSpPr>
          <p:cNvPr id="289" name="Shape 289"/>
          <p:cNvSpPr txBox="1"/>
          <p:nvPr/>
        </p:nvSpPr>
        <p:spPr>
          <a:xfrm>
            <a:off x="3279450" y="2444675"/>
            <a:ext cx="2069699" cy="2432699"/>
          </a:xfrm>
          <a:prstGeom prst="rect">
            <a:avLst/>
          </a:prstGeom>
          <a:noFill/>
          <a:ln>
            <a:noFill/>
          </a:ln>
        </p:spPr>
        <p:txBody>
          <a:bodyPr anchorCtr="0" anchor="t" bIns="91425" lIns="91425" rIns="91425" tIns="91425">
            <a:noAutofit/>
          </a:bodyPr>
          <a:lstStyle/>
          <a:p>
            <a:pPr rtl="0">
              <a:spcBef>
                <a:spcPts val="0"/>
              </a:spcBef>
              <a:buNone/>
            </a:pPr>
            <a:r>
              <a:rPr lang="en"/>
              <a:t>Left: Detail of Church Services, </a:t>
            </a:r>
            <a:r>
              <a:rPr i="1" lang="en"/>
              <a:t>Tulean Dispatch Daily</a:t>
            </a:r>
            <a:r>
              <a:rPr lang="en"/>
              <a:t>, 8/21/1943, p. 2, detail of block #4608</a:t>
            </a:r>
          </a:p>
          <a:p>
            <a:pPr rtl="0">
              <a:spcBef>
                <a:spcPts val="0"/>
              </a:spcBef>
              <a:buNone/>
            </a:pPr>
            <a:r>
              <a:t/>
            </a:r>
            <a:endParaRPr/>
          </a:p>
          <a:p>
            <a:pPr rtl="0">
              <a:spcBef>
                <a:spcPts val="0"/>
              </a:spcBef>
              <a:buNone/>
            </a:pPr>
            <a:r>
              <a:rPr lang="en"/>
              <a:t>Right: “Tule Lake Designated for Those Considered Disloyal,” </a:t>
            </a:r>
            <a:r>
              <a:rPr i="1" lang="en"/>
              <a:t>Tulean Dispatch Daily</a:t>
            </a:r>
          </a:p>
          <a:p>
            <a:pPr>
              <a:spcBef>
                <a:spcPts val="0"/>
              </a:spcBef>
              <a:buNone/>
            </a:pPr>
            <a:r>
              <a:rPr lang="en"/>
              <a:t>7/20/1943, p. 1</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type="title"/>
          </p:nvPr>
        </p:nvSpPr>
        <p:spPr>
          <a:xfrm>
            <a:off x="457200" y="129777"/>
            <a:ext cx="8229600" cy="1141499"/>
          </a:xfrm>
          <a:prstGeom prst="rect">
            <a:avLst/>
          </a:prstGeom>
        </p:spPr>
        <p:txBody>
          <a:bodyPr anchorCtr="0" anchor="b" bIns="91425" lIns="91425" rIns="91425" tIns="91425">
            <a:noAutofit/>
          </a:bodyPr>
          <a:lstStyle/>
          <a:p>
            <a:pPr>
              <a:spcBef>
                <a:spcPts val="0"/>
              </a:spcBef>
              <a:buNone/>
            </a:pPr>
            <a:r>
              <a:rPr lang="en"/>
              <a:t>James HOWLAND</a:t>
            </a:r>
          </a:p>
        </p:txBody>
      </p:sp>
      <p:sp>
        <p:nvSpPr>
          <p:cNvPr id="295" name="Shape 295"/>
          <p:cNvSpPr txBox="1"/>
          <p:nvPr>
            <p:ph idx="1" type="body"/>
          </p:nvPr>
        </p:nvSpPr>
        <p:spPr>
          <a:xfrm>
            <a:off x="457200" y="1460499"/>
            <a:ext cx="8229600" cy="3465299"/>
          </a:xfrm>
          <a:prstGeom prst="rect">
            <a:avLst/>
          </a:prstGeom>
        </p:spPr>
        <p:txBody>
          <a:bodyPr anchorCtr="0" anchor="t" bIns="91425" lIns="91425" rIns="91425" tIns="91425">
            <a:noAutofit/>
          </a:bodyPr>
          <a:lstStyle/>
          <a:p>
            <a:pPr rtl="0" algn="ctr">
              <a:spcBef>
                <a:spcPts val="0"/>
              </a:spcBef>
              <a:buNone/>
            </a:pPr>
            <a:r>
              <a:rPr lang="en"/>
              <a:t>Photos of Life and Events in the Camp</a:t>
            </a:r>
          </a:p>
          <a:p>
            <a:pPr>
              <a:spcBef>
                <a:spcPts val="0"/>
              </a:spcBef>
              <a:buNone/>
            </a:pPr>
            <a:r>
              <a:t/>
            </a:r>
            <a:endParaRPr sz="1200"/>
          </a:p>
        </p:txBody>
      </p:sp>
      <p:pic>
        <p:nvPicPr>
          <p:cNvPr id="296" name="Shape 296"/>
          <p:cNvPicPr preferRelativeResize="0"/>
          <p:nvPr/>
        </p:nvPicPr>
        <p:blipFill>
          <a:blip r:embed="rId3">
            <a:alphaModFix/>
          </a:blip>
          <a:stretch>
            <a:fillRect/>
          </a:stretch>
        </p:blipFill>
        <p:spPr>
          <a:xfrm>
            <a:off x="113950" y="2104100"/>
            <a:ext cx="1914574" cy="2771698"/>
          </a:xfrm>
          <a:prstGeom prst="rect">
            <a:avLst/>
          </a:prstGeom>
          <a:noFill/>
          <a:ln>
            <a:noFill/>
          </a:ln>
        </p:spPr>
      </p:pic>
      <p:sp>
        <p:nvSpPr>
          <p:cNvPr id="297" name="Shape 297"/>
          <p:cNvSpPr txBox="1"/>
          <p:nvPr/>
        </p:nvSpPr>
        <p:spPr>
          <a:xfrm>
            <a:off x="2058925" y="2241250"/>
            <a:ext cx="4376099" cy="510600"/>
          </a:xfrm>
          <a:prstGeom prst="rect">
            <a:avLst/>
          </a:prstGeom>
          <a:noFill/>
          <a:ln>
            <a:noFill/>
          </a:ln>
        </p:spPr>
        <p:txBody>
          <a:bodyPr anchorCtr="0" anchor="t" bIns="91425" lIns="91425" rIns="91425" tIns="91425">
            <a:noAutofit/>
          </a:bodyPr>
          <a:lstStyle/>
          <a:p>
            <a:pPr>
              <a:spcBef>
                <a:spcPts val="0"/>
              </a:spcBef>
              <a:buNone/>
            </a:pPr>
            <a:r>
              <a:rPr lang="en"/>
              <a:t>Left: Photo of Dr. Taro and Aids at the Camp Hospital</a:t>
            </a:r>
          </a:p>
        </p:txBody>
      </p:sp>
      <p:pic>
        <p:nvPicPr>
          <p:cNvPr id="298" name="Shape 298"/>
          <p:cNvPicPr preferRelativeResize="0"/>
          <p:nvPr/>
        </p:nvPicPr>
        <p:blipFill>
          <a:blip r:embed="rId4">
            <a:alphaModFix/>
          </a:blip>
          <a:stretch>
            <a:fillRect/>
          </a:stretch>
        </p:blipFill>
        <p:spPr>
          <a:xfrm>
            <a:off x="6693975" y="2400300"/>
            <a:ext cx="2298349" cy="2475500"/>
          </a:xfrm>
          <a:prstGeom prst="rect">
            <a:avLst/>
          </a:prstGeom>
          <a:noFill/>
          <a:ln>
            <a:noFill/>
          </a:ln>
        </p:spPr>
      </p:pic>
      <p:sp>
        <p:nvSpPr>
          <p:cNvPr id="299" name="Shape 299"/>
          <p:cNvSpPr txBox="1"/>
          <p:nvPr/>
        </p:nvSpPr>
        <p:spPr>
          <a:xfrm>
            <a:off x="2028525" y="2937850"/>
            <a:ext cx="4376099" cy="510600"/>
          </a:xfrm>
          <a:prstGeom prst="rect">
            <a:avLst/>
          </a:prstGeom>
          <a:noFill/>
          <a:ln>
            <a:noFill/>
          </a:ln>
        </p:spPr>
        <p:txBody>
          <a:bodyPr anchorCtr="0" anchor="t" bIns="91425" lIns="91425" rIns="91425" tIns="91425">
            <a:noAutofit/>
          </a:bodyPr>
          <a:lstStyle/>
          <a:p>
            <a:pPr>
              <a:spcBef>
                <a:spcPts val="0"/>
              </a:spcBef>
              <a:buNone/>
            </a:pPr>
            <a:r>
              <a:rPr lang="en"/>
              <a:t>Far Right: Photo of new arrivals from Manzanar entering Tule Lake</a:t>
            </a:r>
          </a:p>
        </p:txBody>
      </p:sp>
      <p:pic>
        <p:nvPicPr>
          <p:cNvPr id="300" name="Shape 300"/>
          <p:cNvPicPr preferRelativeResize="0"/>
          <p:nvPr/>
        </p:nvPicPr>
        <p:blipFill>
          <a:blip r:embed="rId5">
            <a:alphaModFix/>
          </a:blip>
          <a:stretch>
            <a:fillRect/>
          </a:stretch>
        </p:blipFill>
        <p:spPr>
          <a:xfrm>
            <a:off x="4244625" y="3413750"/>
            <a:ext cx="2373174" cy="1661200"/>
          </a:xfrm>
          <a:prstGeom prst="rect">
            <a:avLst/>
          </a:prstGeom>
          <a:noFill/>
          <a:ln>
            <a:noFill/>
          </a:ln>
        </p:spPr>
      </p:pic>
      <p:sp>
        <p:nvSpPr>
          <p:cNvPr id="301" name="Shape 301"/>
          <p:cNvSpPr txBox="1"/>
          <p:nvPr/>
        </p:nvSpPr>
        <p:spPr>
          <a:xfrm>
            <a:off x="2058925" y="3634450"/>
            <a:ext cx="3322199" cy="542699"/>
          </a:xfrm>
          <a:prstGeom prst="rect">
            <a:avLst/>
          </a:prstGeom>
          <a:noFill/>
          <a:ln>
            <a:noFill/>
          </a:ln>
        </p:spPr>
        <p:txBody>
          <a:bodyPr anchorCtr="0" anchor="t" bIns="91425" lIns="91425" rIns="91425" tIns="91425">
            <a:noAutofit/>
          </a:bodyPr>
          <a:lstStyle/>
          <a:p>
            <a:pPr rtl="0">
              <a:spcBef>
                <a:spcPts val="0"/>
              </a:spcBef>
              <a:buNone/>
            </a:pPr>
            <a:r>
              <a:rPr lang="en"/>
              <a:t>Right: Group photo at </a:t>
            </a:r>
          </a:p>
          <a:p>
            <a:pPr>
              <a:spcBef>
                <a:spcPts val="0"/>
              </a:spcBef>
              <a:buNone/>
            </a:pPr>
            <a:r>
              <a:rPr lang="en"/>
              <a:t>Fire Station One</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5" name="Shape 305"/>
        <p:cNvGrpSpPr/>
        <p:nvPr/>
      </p:nvGrpSpPr>
      <p:grpSpPr>
        <a:xfrm>
          <a:off x="0" y="0"/>
          <a:ext cx="0" cy="0"/>
          <a:chOff x="0" y="0"/>
          <a:chExt cx="0" cy="0"/>
        </a:xfrm>
      </p:grpSpPr>
      <p:sp>
        <p:nvSpPr>
          <p:cNvPr id="306" name="Shape 306"/>
          <p:cNvSpPr txBox="1"/>
          <p:nvPr>
            <p:ph type="title"/>
          </p:nvPr>
        </p:nvSpPr>
        <p:spPr>
          <a:xfrm>
            <a:off x="457200" y="129777"/>
            <a:ext cx="8229600" cy="1141499"/>
          </a:xfrm>
          <a:prstGeom prst="rect">
            <a:avLst/>
          </a:prstGeom>
        </p:spPr>
        <p:txBody>
          <a:bodyPr anchorCtr="0" anchor="b" bIns="91425" lIns="91425" rIns="91425" tIns="91425">
            <a:noAutofit/>
          </a:bodyPr>
          <a:lstStyle/>
          <a:p>
            <a:pPr>
              <a:spcBef>
                <a:spcPts val="0"/>
              </a:spcBef>
              <a:buNone/>
            </a:pPr>
            <a:r>
              <a:rPr lang="en"/>
              <a:t>Emily KEITHLEY</a:t>
            </a:r>
          </a:p>
        </p:txBody>
      </p:sp>
      <p:sp>
        <p:nvSpPr>
          <p:cNvPr id="307" name="Shape 307"/>
          <p:cNvSpPr txBox="1"/>
          <p:nvPr>
            <p:ph idx="1" type="body"/>
          </p:nvPr>
        </p:nvSpPr>
        <p:spPr>
          <a:xfrm>
            <a:off x="149275" y="1477775"/>
            <a:ext cx="5499599" cy="3465299"/>
          </a:xfrm>
          <a:prstGeom prst="rect">
            <a:avLst/>
          </a:prstGeom>
        </p:spPr>
        <p:txBody>
          <a:bodyPr anchorCtr="0" anchor="t" bIns="91425" lIns="91425" rIns="91425" tIns="91425">
            <a:noAutofit/>
          </a:bodyPr>
          <a:lstStyle/>
          <a:p>
            <a:pPr rtl="0">
              <a:spcBef>
                <a:spcPts val="0"/>
              </a:spcBef>
              <a:buNone/>
            </a:pPr>
            <a:r>
              <a:rPr lang="en"/>
              <a:t>Oral Histories</a:t>
            </a:r>
          </a:p>
          <a:p>
            <a:pPr indent="-368300" lvl="0" marL="457200" rtl="0">
              <a:spcBef>
                <a:spcPts val="0"/>
              </a:spcBef>
              <a:buClr>
                <a:schemeClr val="dk2"/>
              </a:buClr>
              <a:buSzPct val="100000"/>
              <a:buFont typeface="Arial"/>
              <a:buChar char="●"/>
            </a:pPr>
            <a:r>
              <a:rPr lang="en" sz="2200"/>
              <a:t>Recollections of the past</a:t>
            </a:r>
          </a:p>
          <a:p>
            <a:pPr indent="-368300" lvl="0" marL="457200" rtl="0">
              <a:spcBef>
                <a:spcPts val="0"/>
              </a:spcBef>
              <a:buClr>
                <a:schemeClr val="dk2"/>
              </a:buClr>
              <a:buSzPct val="100000"/>
              <a:buFont typeface="Arial"/>
              <a:buChar char="●"/>
            </a:pPr>
            <a:r>
              <a:rPr lang="en" sz="2200"/>
              <a:t>Eyewitness interviews</a:t>
            </a:r>
          </a:p>
          <a:p>
            <a:pPr indent="-368300" lvl="0" marL="457200" rtl="0">
              <a:spcBef>
                <a:spcPts val="0"/>
              </a:spcBef>
              <a:buClr>
                <a:schemeClr val="dk2"/>
              </a:buClr>
              <a:buSzPct val="100000"/>
              <a:buFont typeface="Arial"/>
              <a:buChar char="●"/>
            </a:pPr>
            <a:r>
              <a:rPr lang="en" sz="2200"/>
              <a:t>Video, audio &amp; transcripts</a:t>
            </a:r>
          </a:p>
          <a:p>
            <a:pPr>
              <a:spcBef>
                <a:spcPts val="0"/>
              </a:spcBef>
              <a:buNone/>
            </a:pPr>
            <a:r>
              <a:t/>
            </a:r>
            <a:endParaRPr sz="2200"/>
          </a:p>
        </p:txBody>
      </p:sp>
      <p:pic>
        <p:nvPicPr>
          <p:cNvPr id="308" name="Shape 308"/>
          <p:cNvPicPr preferRelativeResize="0"/>
          <p:nvPr/>
        </p:nvPicPr>
        <p:blipFill>
          <a:blip r:embed="rId3">
            <a:alphaModFix/>
          </a:blip>
          <a:stretch>
            <a:fillRect/>
          </a:stretch>
        </p:blipFill>
        <p:spPr>
          <a:xfrm>
            <a:off x="3850550" y="1477775"/>
            <a:ext cx="5293449" cy="2843450"/>
          </a:xfrm>
          <a:prstGeom prst="rect">
            <a:avLst/>
          </a:prstGeom>
          <a:noFill/>
          <a:ln>
            <a:noFill/>
          </a:ln>
        </p:spPr>
      </p:pic>
      <p:pic>
        <p:nvPicPr>
          <p:cNvPr id="309" name="Shape 309"/>
          <p:cNvPicPr preferRelativeResize="0"/>
          <p:nvPr/>
        </p:nvPicPr>
        <p:blipFill>
          <a:blip r:embed="rId4">
            <a:alphaModFix/>
          </a:blip>
          <a:stretch>
            <a:fillRect/>
          </a:stretch>
        </p:blipFill>
        <p:spPr>
          <a:xfrm>
            <a:off x="237750" y="3715450"/>
            <a:ext cx="3425549" cy="1428049"/>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b="45743" l="0" r="0" t="0"/>
          <a:stretch/>
        </p:blipFill>
        <p:spPr>
          <a:xfrm>
            <a:off x="4990000" y="1438717"/>
            <a:ext cx="3696799" cy="1223407"/>
          </a:xfrm>
          <a:prstGeom prst="rect">
            <a:avLst/>
          </a:prstGeom>
          <a:noFill/>
          <a:ln>
            <a:noFill/>
          </a:ln>
        </p:spPr>
      </p:pic>
      <p:sp>
        <p:nvSpPr>
          <p:cNvPr id="315" name="Shape 315"/>
          <p:cNvSpPr txBox="1"/>
          <p:nvPr>
            <p:ph type="title"/>
          </p:nvPr>
        </p:nvSpPr>
        <p:spPr>
          <a:xfrm>
            <a:off x="457200" y="205977"/>
            <a:ext cx="8229600" cy="1141499"/>
          </a:xfrm>
          <a:prstGeom prst="rect">
            <a:avLst/>
          </a:prstGeom>
        </p:spPr>
        <p:txBody>
          <a:bodyPr anchorCtr="0" anchor="b" bIns="91425" lIns="91425" rIns="91425" tIns="91425">
            <a:noAutofit/>
          </a:bodyPr>
          <a:lstStyle/>
          <a:p>
            <a:pPr>
              <a:spcBef>
                <a:spcPts val="0"/>
              </a:spcBef>
              <a:buNone/>
            </a:pPr>
            <a:r>
              <a:rPr lang="en"/>
              <a:t>Karen MAWDSLEY</a:t>
            </a:r>
          </a:p>
        </p:txBody>
      </p:sp>
      <p:sp>
        <p:nvSpPr>
          <p:cNvPr id="316" name="Shape 316"/>
          <p:cNvSpPr txBox="1"/>
          <p:nvPr>
            <p:ph idx="1" type="body"/>
          </p:nvPr>
        </p:nvSpPr>
        <p:spPr>
          <a:xfrm>
            <a:off x="0" y="1347475"/>
            <a:ext cx="2916899" cy="3465299"/>
          </a:xfrm>
          <a:prstGeom prst="rect">
            <a:avLst/>
          </a:prstGeom>
        </p:spPr>
        <p:txBody>
          <a:bodyPr anchorCtr="0" anchor="t" bIns="91425" lIns="91425" rIns="91425" tIns="91425">
            <a:noAutofit/>
          </a:bodyPr>
          <a:lstStyle/>
          <a:p>
            <a:pPr indent="-381000" lvl="0" marL="457200" rtl="0">
              <a:spcBef>
                <a:spcPts val="0"/>
              </a:spcBef>
              <a:buClr>
                <a:schemeClr val="dk2"/>
              </a:buClr>
              <a:buSzPct val="100000"/>
              <a:buFont typeface="Arial"/>
              <a:buChar char="●"/>
            </a:pPr>
            <a:r>
              <a:rPr lang="en" sz="2400"/>
              <a:t>Incident cards from WRA, Record Group 210</a:t>
            </a:r>
          </a:p>
          <a:p>
            <a:pPr indent="-381000" lvl="0" marL="457200">
              <a:spcBef>
                <a:spcPts val="0"/>
              </a:spcBef>
              <a:buClr>
                <a:schemeClr val="dk2"/>
              </a:buClr>
              <a:buSzPct val="100000"/>
              <a:buFont typeface="Arial"/>
              <a:buChar char="●"/>
            </a:pPr>
            <a:r>
              <a:rPr lang="en" sz="2400"/>
              <a:t>Government documents</a:t>
            </a:r>
          </a:p>
        </p:txBody>
      </p:sp>
      <p:pic>
        <p:nvPicPr>
          <p:cNvPr id="317" name="Shape 317"/>
          <p:cNvPicPr preferRelativeResize="0"/>
          <p:nvPr/>
        </p:nvPicPr>
        <p:blipFill>
          <a:blip r:embed="rId4">
            <a:alphaModFix/>
          </a:blip>
          <a:stretch>
            <a:fillRect/>
          </a:stretch>
        </p:blipFill>
        <p:spPr>
          <a:xfrm>
            <a:off x="6877975" y="2731725"/>
            <a:ext cx="1808824" cy="2411775"/>
          </a:xfrm>
          <a:prstGeom prst="rect">
            <a:avLst/>
          </a:prstGeom>
          <a:noFill/>
          <a:ln>
            <a:noFill/>
          </a:ln>
        </p:spPr>
      </p:pic>
      <p:pic>
        <p:nvPicPr>
          <p:cNvPr id="318" name="Shape 318"/>
          <p:cNvPicPr preferRelativeResize="0"/>
          <p:nvPr/>
        </p:nvPicPr>
        <p:blipFill>
          <a:blip r:embed="rId5">
            <a:alphaModFix/>
          </a:blip>
          <a:stretch>
            <a:fillRect/>
          </a:stretch>
        </p:blipFill>
        <p:spPr>
          <a:xfrm rot="-5400000">
            <a:off x="4688524" y="3033199"/>
            <a:ext cx="2411775" cy="1808824"/>
          </a:xfrm>
          <a:prstGeom prst="rect">
            <a:avLst/>
          </a:prstGeom>
          <a:noFill/>
          <a:ln>
            <a:noFill/>
          </a:ln>
        </p:spPr>
      </p:pic>
      <p:pic>
        <p:nvPicPr>
          <p:cNvPr id="319" name="Shape 319"/>
          <p:cNvPicPr preferRelativeResize="0"/>
          <p:nvPr/>
        </p:nvPicPr>
        <p:blipFill>
          <a:blip r:embed="rId6">
            <a:alphaModFix/>
          </a:blip>
          <a:stretch>
            <a:fillRect/>
          </a:stretch>
        </p:blipFill>
        <p:spPr>
          <a:xfrm>
            <a:off x="2536041" y="1394550"/>
            <a:ext cx="2400425" cy="1463125"/>
          </a:xfrm>
          <a:prstGeom prst="rect">
            <a:avLst/>
          </a:prstGeom>
          <a:noFill/>
          <a:ln>
            <a:noFill/>
          </a:ln>
        </p:spPr>
      </p:pic>
      <p:pic>
        <p:nvPicPr>
          <p:cNvPr id="320" name="Shape 320"/>
          <p:cNvPicPr preferRelativeResize="0"/>
          <p:nvPr/>
        </p:nvPicPr>
        <p:blipFill>
          <a:blip r:embed="rId7">
            <a:alphaModFix/>
          </a:blip>
          <a:stretch>
            <a:fillRect/>
          </a:stretch>
        </p:blipFill>
        <p:spPr>
          <a:xfrm>
            <a:off x="2536050" y="2942319"/>
            <a:ext cx="2400424" cy="213863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p:nvPr/>
        </p:nvSpPr>
        <p:spPr>
          <a:xfrm>
            <a:off x="-27800" y="12100"/>
            <a:ext cx="9144000" cy="1210200"/>
          </a:xfrm>
          <a:prstGeom prst="rect">
            <a:avLst/>
          </a:prstGeom>
          <a:solidFill>
            <a:srgbClr val="000000"/>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326" name="Shape 326"/>
          <p:cNvPicPr preferRelativeResize="0"/>
          <p:nvPr/>
        </p:nvPicPr>
        <p:blipFill>
          <a:blip r:embed="rId3">
            <a:alphaModFix/>
          </a:blip>
          <a:stretch>
            <a:fillRect/>
          </a:stretch>
        </p:blipFill>
        <p:spPr>
          <a:xfrm>
            <a:off x="3170825" y="0"/>
            <a:ext cx="4266749" cy="2991775"/>
          </a:xfrm>
          <a:prstGeom prst="rect">
            <a:avLst/>
          </a:prstGeom>
          <a:noFill/>
          <a:ln>
            <a:noFill/>
          </a:ln>
        </p:spPr>
      </p:pic>
      <p:pic>
        <p:nvPicPr>
          <p:cNvPr id="327" name="Shape 327"/>
          <p:cNvPicPr preferRelativeResize="0"/>
          <p:nvPr/>
        </p:nvPicPr>
        <p:blipFill>
          <a:blip r:embed="rId4">
            <a:alphaModFix/>
          </a:blip>
          <a:stretch>
            <a:fillRect/>
          </a:stretch>
        </p:blipFill>
        <p:spPr>
          <a:xfrm>
            <a:off x="0" y="920949"/>
            <a:ext cx="2916749" cy="4222549"/>
          </a:xfrm>
          <a:prstGeom prst="rect">
            <a:avLst/>
          </a:prstGeom>
          <a:noFill/>
          <a:ln>
            <a:noFill/>
          </a:ln>
        </p:spPr>
      </p:pic>
      <p:sp>
        <p:nvSpPr>
          <p:cNvPr id="328" name="Shape 328"/>
          <p:cNvSpPr/>
          <p:nvPr/>
        </p:nvSpPr>
        <p:spPr>
          <a:xfrm>
            <a:off x="4879500" y="1606025"/>
            <a:ext cx="108899" cy="120900"/>
          </a:xfrm>
          <a:prstGeom prst="flowChartConnector">
            <a:avLst/>
          </a:prstGeom>
          <a:solidFill>
            <a:srgbClr val="FF0000"/>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329" name="Shape 329"/>
          <p:cNvCxnSpPr>
            <a:endCxn id="328" idx="3"/>
          </p:cNvCxnSpPr>
          <p:nvPr/>
        </p:nvCxnSpPr>
        <p:spPr>
          <a:xfrm flipH="1" rot="10800000">
            <a:off x="2688648" y="1709219"/>
            <a:ext cx="2206800" cy="570300"/>
          </a:xfrm>
          <a:prstGeom prst="straightConnector1">
            <a:avLst/>
          </a:prstGeom>
          <a:noFill/>
          <a:ln cap="flat" w="28575">
            <a:solidFill>
              <a:srgbClr val="FF0000"/>
            </a:solidFill>
            <a:prstDash val="dash"/>
            <a:round/>
            <a:headEnd len="lg" w="lg" type="none"/>
            <a:tailEnd len="lg" w="lg" type="triangle"/>
          </a:ln>
        </p:spPr>
      </p:cxnSp>
      <p:sp>
        <p:nvSpPr>
          <p:cNvPr id="330" name="Shape 330"/>
          <p:cNvSpPr txBox="1"/>
          <p:nvPr/>
        </p:nvSpPr>
        <p:spPr>
          <a:xfrm>
            <a:off x="3044975" y="4290900"/>
            <a:ext cx="3352200" cy="852600"/>
          </a:xfrm>
          <a:prstGeom prst="rect">
            <a:avLst/>
          </a:prstGeom>
          <a:noFill/>
          <a:ln>
            <a:noFill/>
          </a:ln>
        </p:spPr>
        <p:txBody>
          <a:bodyPr anchorCtr="0" anchor="t" bIns="91425" lIns="91425" rIns="91425" tIns="91425">
            <a:noAutofit/>
          </a:bodyPr>
          <a:lstStyle/>
          <a:p>
            <a:pPr>
              <a:spcBef>
                <a:spcPts val="0"/>
              </a:spcBef>
              <a:buNone/>
            </a:pPr>
            <a:r>
              <a:rPr lang="en" sz="1200">
                <a:solidFill>
                  <a:schemeClr val="dk1"/>
                </a:solidFill>
              </a:rPr>
              <a:t>Photo of Dr. Taro, Mrs. Akamatsu and aides on steps </a:t>
            </a:r>
            <a:r>
              <a:rPr lang="en" sz="1200">
                <a:solidFill>
                  <a:srgbClr val="FF0000"/>
                </a:solidFill>
              </a:rPr>
              <a:t>[Hospital Administration Building, Area 2, Bldg. 14]</a:t>
            </a:r>
            <a:r>
              <a:rPr lang="en" sz="1200">
                <a:solidFill>
                  <a:schemeClr val="dk1"/>
                </a:solidFill>
              </a:rPr>
              <a:t>, California State University, Sacramento Library </a:t>
            </a:r>
          </a:p>
        </p:txBody>
      </p:sp>
      <p:pic>
        <p:nvPicPr>
          <p:cNvPr id="331" name="Shape 331"/>
          <p:cNvPicPr preferRelativeResize="0"/>
          <p:nvPr/>
        </p:nvPicPr>
        <p:blipFill>
          <a:blip r:embed="rId5">
            <a:alphaModFix/>
          </a:blip>
          <a:stretch>
            <a:fillRect/>
          </a:stretch>
        </p:blipFill>
        <p:spPr>
          <a:xfrm>
            <a:off x="6397175" y="1498324"/>
            <a:ext cx="2746825" cy="3555050"/>
          </a:xfrm>
          <a:prstGeom prst="rect">
            <a:avLst/>
          </a:prstGeom>
          <a:noFill/>
          <a:ln>
            <a:noFill/>
          </a:ln>
        </p:spPr>
      </p:pic>
      <p:sp>
        <p:nvSpPr>
          <p:cNvPr id="332" name="Shape 332"/>
          <p:cNvSpPr txBox="1"/>
          <p:nvPr/>
        </p:nvSpPr>
        <p:spPr>
          <a:xfrm>
            <a:off x="3981675" y="2991775"/>
            <a:ext cx="2323500" cy="1331099"/>
          </a:xfrm>
          <a:prstGeom prst="rect">
            <a:avLst/>
          </a:prstGeom>
          <a:noFill/>
          <a:ln>
            <a:noFill/>
          </a:ln>
        </p:spPr>
        <p:txBody>
          <a:bodyPr anchorCtr="0" anchor="t" bIns="91425" lIns="91425" rIns="91425" tIns="91425">
            <a:noAutofit/>
          </a:bodyPr>
          <a:lstStyle/>
          <a:p>
            <a:pPr>
              <a:spcBef>
                <a:spcPts val="0"/>
              </a:spcBef>
              <a:buNone/>
            </a:pPr>
            <a:r>
              <a:rPr lang="en" sz="1200"/>
              <a:t>“Children May Be Immunized Against Many Diseases Here,” Tulean Dispatch 3 (52), Sept. 15, 1942, p. 3, Densho Foundation</a:t>
            </a:r>
          </a:p>
        </p:txBody>
      </p:sp>
      <p:cxnSp>
        <p:nvCxnSpPr>
          <p:cNvPr id="333" name="Shape 333"/>
          <p:cNvCxnSpPr>
            <a:stCxn id="331" idx="1"/>
          </p:cNvCxnSpPr>
          <p:nvPr/>
        </p:nvCxnSpPr>
        <p:spPr>
          <a:xfrm rot="10800000">
            <a:off x="4988375" y="1726949"/>
            <a:ext cx="1408800" cy="1548900"/>
          </a:xfrm>
          <a:prstGeom prst="straightConnector1">
            <a:avLst/>
          </a:prstGeom>
          <a:noFill/>
          <a:ln cap="flat" w="28575">
            <a:solidFill>
              <a:srgbClr val="FF0000"/>
            </a:solidFill>
            <a:prstDash val="dash"/>
            <a:round/>
            <a:headEnd len="lg" w="lg" type="none"/>
            <a:tailEnd len="lg" w="lg" type="triangle"/>
          </a:ln>
        </p:spPr>
      </p:cxn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modern">
  <a:themeElements>
    <a:clrScheme name="Custom 348">
      <a:dk1>
        <a:srgbClr val="000000"/>
      </a:dk1>
      <a:lt1>
        <a:srgbClr val="FFFFFF"/>
      </a:lt1>
      <a:dk2>
        <a:srgbClr val="191919"/>
      </a:dk2>
      <a:lt2>
        <a:srgbClr val="CCCCCC"/>
      </a:lt2>
      <a:accent1>
        <a:srgbClr val="7E5554"/>
      </a:accent1>
      <a:accent2>
        <a:srgbClr val="910A10"/>
      </a:accent2>
      <a:accent3>
        <a:srgbClr val="84294D"/>
      </a:accent3>
      <a:accent4>
        <a:srgbClr val="DA823B"/>
      </a:accent4>
      <a:accent5>
        <a:srgbClr val="625D3C"/>
      </a:accent5>
      <a:accent6>
        <a:srgbClr val="00384A"/>
      </a:accent6>
      <a:hlink>
        <a:srgbClr val="227A78"/>
      </a:hlink>
      <a:folHlink>
        <a:srgbClr val="3947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