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D58"/>
    <a:srgbClr val="00CC66"/>
    <a:srgbClr val="BEE395"/>
    <a:srgbClr val="B5001F"/>
    <a:srgbClr val="42ABA2"/>
    <a:srgbClr val="CA4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2" autoAdjust="0"/>
  </p:normalViewPr>
  <p:slideViewPr>
    <p:cSldViewPr snapToGrid="0" snapToObjects="1">
      <p:cViewPr>
        <p:scale>
          <a:sx n="90" d="100"/>
          <a:sy n="90" d="100"/>
        </p:scale>
        <p:origin x="-2176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939</Words>
  <Application>Microsoft Macintosh PowerPoint</Application>
  <PresentationFormat>On-screen Show (4:3)</PresentationFormat>
  <Paragraphs>140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Today’s Agenda</vt:lpstr>
      <vt:lpstr>Let’s go back to the start…</vt:lpstr>
      <vt:lpstr>Content Flow: From Curators to Game Scores</vt:lpstr>
      <vt:lpstr>Where are we now?</vt:lpstr>
      <vt:lpstr>How did we get here?</vt:lpstr>
      <vt:lpstr>What do the pieces of this platform look like?</vt:lpstr>
      <vt:lpstr>PowerPoint Presentation</vt:lpstr>
      <vt:lpstr>PowerPoint Presentation</vt:lpstr>
      <vt:lpstr>PowerPoint Presentation</vt:lpstr>
      <vt:lpstr>What are our feasible next steps?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 the Museum</dc:title>
  <dc:creator>Christine Herlihy</dc:creator>
  <cp:lastModifiedBy>Christine Herlihy</cp:lastModifiedBy>
  <cp:revision>114</cp:revision>
  <dcterms:created xsi:type="dcterms:W3CDTF">2015-04-21T23:50:37Z</dcterms:created>
  <dcterms:modified xsi:type="dcterms:W3CDTF">2015-05-01T20:40:01Z</dcterms:modified>
</cp:coreProperties>
</file>