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69201" autoAdjust="0"/>
  </p:normalViewPr>
  <p:slideViewPr>
    <p:cSldViewPr snapToGrid="0" snapToObjects="1">
      <p:cViewPr>
        <p:scale>
          <a:sx n="80" d="100"/>
          <a:sy n="80" d="100"/>
        </p:scale>
        <p:origin x="-7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8T09:17:20.192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E9297-D588-BE43-8B3E-FE07D370D629}">
      <dsp:nvSpPr>
        <dsp:cNvPr id="0" name=""/>
        <dsp:cNvSpPr/>
      </dsp:nvSpPr>
      <dsp:spPr>
        <a:xfrm>
          <a:off x="1834262" y="-3457"/>
          <a:ext cx="4484874" cy="4484874"/>
        </a:xfrm>
        <a:prstGeom prst="circularArrow">
          <a:avLst>
            <a:gd name="adj1" fmla="val 5274"/>
            <a:gd name="adj2" fmla="val 312630"/>
            <a:gd name="adj3" fmla="val 14227294"/>
            <a:gd name="adj4" fmla="val 1712750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507A42-F436-2044-BEC0-0552D05BEBD1}">
      <dsp:nvSpPr>
        <dsp:cNvPr id="0" name=""/>
        <dsp:cNvSpPr/>
      </dsp:nvSpPr>
      <dsp:spPr>
        <a:xfrm>
          <a:off x="3223738" y="1997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Draft sample messages</a:t>
          </a:r>
          <a:endParaRPr lang="en-US" sz="1400" kern="1200" dirty="0"/>
        </a:p>
      </dsp:txBody>
      <dsp:txXfrm>
        <a:off x="3265376" y="43635"/>
        <a:ext cx="1622647" cy="769685"/>
      </dsp:txXfrm>
    </dsp:sp>
    <dsp:sp modelId="{9031D266-5C42-2640-AA39-D9C11CA5A9DB}">
      <dsp:nvSpPr>
        <dsp:cNvPr id="0" name=""/>
        <dsp:cNvSpPr/>
      </dsp:nvSpPr>
      <dsp:spPr>
        <a:xfrm>
          <a:off x="4799403" y="911708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Conduct 4 focus groups in community settings (n=17)</a:t>
          </a:r>
          <a:endParaRPr lang="en-US" sz="1400" kern="1200" dirty="0"/>
        </a:p>
      </dsp:txBody>
      <dsp:txXfrm>
        <a:off x="4841041" y="953346"/>
        <a:ext cx="1622647" cy="769685"/>
      </dsp:txXfrm>
    </dsp:sp>
    <dsp:sp modelId="{1B95AF82-AB01-1742-8124-6915E1863970}">
      <dsp:nvSpPr>
        <dsp:cNvPr id="0" name=""/>
        <dsp:cNvSpPr/>
      </dsp:nvSpPr>
      <dsp:spPr>
        <a:xfrm>
          <a:off x="4799403" y="2731129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pilot message library</a:t>
          </a:r>
          <a:endParaRPr lang="en-US" sz="1400" kern="1200" dirty="0"/>
        </a:p>
      </dsp:txBody>
      <dsp:txXfrm>
        <a:off x="4841041" y="2772767"/>
        <a:ext cx="1622647" cy="769685"/>
      </dsp:txXfrm>
    </dsp:sp>
    <dsp:sp modelId="{53EFA3D2-9FE5-824E-9948-B070CB0460C8}">
      <dsp:nvSpPr>
        <dsp:cNvPr id="0" name=""/>
        <dsp:cNvSpPr/>
      </dsp:nvSpPr>
      <dsp:spPr>
        <a:xfrm>
          <a:off x="3223738" y="3640840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Deliver tailored messages in 7-day pilot test</a:t>
          </a:r>
          <a:endParaRPr lang="en-US" sz="1400" kern="1200" dirty="0"/>
        </a:p>
      </dsp:txBody>
      <dsp:txXfrm>
        <a:off x="3265376" y="3682478"/>
        <a:ext cx="1622647" cy="769685"/>
      </dsp:txXfrm>
    </dsp:sp>
    <dsp:sp modelId="{6A23F967-B896-4E4A-ACFC-12683E2BD493}">
      <dsp:nvSpPr>
        <dsp:cNvPr id="0" name=""/>
        <dsp:cNvSpPr/>
      </dsp:nvSpPr>
      <dsp:spPr>
        <a:xfrm>
          <a:off x="1648072" y="2731129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Conduct interviews with pilot test participants (n=16)</a:t>
          </a:r>
          <a:endParaRPr lang="en-US" sz="1400" kern="1200" dirty="0"/>
        </a:p>
      </dsp:txBody>
      <dsp:txXfrm>
        <a:off x="1689710" y="2772767"/>
        <a:ext cx="1622647" cy="769685"/>
      </dsp:txXfrm>
    </dsp:sp>
    <dsp:sp modelId="{71D5EA16-2C5D-714A-B5BB-EB3768510A95}">
      <dsp:nvSpPr>
        <dsp:cNvPr id="0" name=""/>
        <dsp:cNvSpPr/>
      </dsp:nvSpPr>
      <dsp:spPr>
        <a:xfrm>
          <a:off x="1648072" y="911708"/>
          <a:ext cx="1705923" cy="852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Refine message library</a:t>
          </a:r>
          <a:endParaRPr lang="en-US" sz="1400" kern="1200" dirty="0"/>
        </a:p>
      </dsp:txBody>
      <dsp:txXfrm>
        <a:off x="1689710" y="953346"/>
        <a:ext cx="1622647" cy="769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28925-BEE7-4648-AA65-0687964A5E80}">
      <dsp:nvSpPr>
        <dsp:cNvPr id="0" name=""/>
        <dsp:cNvSpPr/>
      </dsp:nvSpPr>
      <dsp:spPr>
        <a:xfrm>
          <a:off x="0" y="0"/>
          <a:ext cx="9144000" cy="2503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smtClean="0"/>
            <a:t>D</a:t>
          </a:r>
          <a:r>
            <a:rPr lang="en-US" sz="4000" b="1" kern="1200" dirty="0" smtClean="0"/>
            <a:t>ifferent information behaviors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i="0" kern="1200" smtClean="0"/>
            <a:t>Access to technology </a:t>
          </a:r>
          <a:r>
            <a:rPr lang="en-US" sz="310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≠ </a:t>
          </a:r>
          <a:r>
            <a:rPr lang="en-US" sz="3100" i="0" kern="1200" smtClean="0">
              <a:latin typeface="+mn-lt"/>
              <a:cs typeface="Times New Roman" panose="02020603050405020304" pitchFamily="18" charset="0"/>
            </a:rPr>
            <a:t>use of technology</a:t>
          </a:r>
          <a:endParaRPr lang="en-US" sz="3100" i="0" kern="1200" dirty="0">
            <a:latin typeface="+mn-lt"/>
          </a:endParaRPr>
        </a:p>
      </dsp:txBody>
      <dsp:txXfrm>
        <a:off x="2079110" y="0"/>
        <a:ext cx="7064889" cy="2503103"/>
      </dsp:txXfrm>
    </dsp:sp>
    <dsp:sp modelId="{A3DADF70-7943-BD4E-BBBB-440FDB2E7FA6}">
      <dsp:nvSpPr>
        <dsp:cNvPr id="0" name=""/>
        <dsp:cNvSpPr/>
      </dsp:nvSpPr>
      <dsp:spPr>
        <a:xfrm>
          <a:off x="250310" y="250310"/>
          <a:ext cx="1828800" cy="2002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14E743-BBC5-2A47-B392-3041068F6C89}">
      <dsp:nvSpPr>
        <dsp:cNvPr id="0" name=""/>
        <dsp:cNvSpPr/>
      </dsp:nvSpPr>
      <dsp:spPr>
        <a:xfrm>
          <a:off x="0" y="2753413"/>
          <a:ext cx="9144000" cy="2503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Different resources </a:t>
          </a:r>
          <a:endParaRPr lang="en-US" sz="40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i="0" kern="1200" dirty="0" smtClean="0"/>
            <a:t>“Pandora” model for adaptive learning</a:t>
          </a:r>
          <a:endParaRPr lang="en-US" sz="3100" i="0" kern="1200" dirty="0"/>
        </a:p>
      </dsp:txBody>
      <dsp:txXfrm>
        <a:off x="2079110" y="2753413"/>
        <a:ext cx="7064889" cy="2503103"/>
      </dsp:txXfrm>
    </dsp:sp>
    <dsp:sp modelId="{4BD3B60C-F0EA-734A-B69F-B18E3E55B328}">
      <dsp:nvSpPr>
        <dsp:cNvPr id="0" name=""/>
        <dsp:cNvSpPr/>
      </dsp:nvSpPr>
      <dsp:spPr>
        <a:xfrm>
          <a:off x="250310" y="3003723"/>
          <a:ext cx="1828800" cy="2002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4080</TotalTime>
  <Words>2439</Words>
  <Application>Microsoft Macintosh PowerPoint</Application>
  <PresentationFormat>On-screen Show (4:3)</PresentationFormat>
  <Paragraphs>179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Pilot of an Interactive Social Marketing Initiative to Improve Family Physical Activity among Parents with Preschoolers</vt:lpstr>
      <vt:lpstr>Our Motivation</vt:lpstr>
      <vt:lpstr>Our Vision</vt:lpstr>
      <vt:lpstr>Our Motivation</vt:lpstr>
      <vt:lpstr>Creation and Research</vt:lpstr>
      <vt:lpstr>Focus Groups at a Glance</vt:lpstr>
      <vt:lpstr>Pilot Test at a Glance</vt:lpstr>
      <vt:lpstr>Outcomes and Impact: Credibility</vt:lpstr>
      <vt:lpstr>PowerPoint Presentation</vt:lpstr>
      <vt:lpstr>PowerPoint Presentation</vt:lpstr>
      <vt:lpstr>Next Steps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Message Innovation for Promoting Family Physical Activity among Parents and Their Preschoolers</dc:title>
  <dc:creator>Sarah Pomerantz</dc:creator>
  <cp:lastModifiedBy>Sarah Pomerantz</cp:lastModifiedBy>
  <cp:revision>124</cp:revision>
  <cp:lastPrinted>2013-12-02T13:20:21Z</cp:lastPrinted>
  <dcterms:created xsi:type="dcterms:W3CDTF">2013-11-30T16:36:59Z</dcterms:created>
  <dcterms:modified xsi:type="dcterms:W3CDTF">2014-04-18T13:40:23Z</dcterms:modified>
</cp:coreProperties>
</file>