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1D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4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1347</Words>
  <Application>Microsoft Macintosh PowerPoint</Application>
  <PresentationFormat>On-screen Show (4:3)</PresentationFormat>
  <Paragraphs>124</Paragraphs>
  <Slides>15</Slides>
  <Notes>15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simple-dark</vt:lpstr>
      <vt:lpstr>ResearchIQ</vt:lpstr>
      <vt:lpstr>PowerPoint Presentation</vt:lpstr>
      <vt:lpstr>PowerPoint Presentation</vt:lpstr>
      <vt:lpstr>Searching for Impact</vt:lpstr>
      <vt:lpstr>An alternative example: Petraglia</vt:lpstr>
      <vt:lpstr>Comparison </vt:lpstr>
      <vt:lpstr>Scoring Function</vt:lpstr>
      <vt:lpstr>PowerPoint Presentation</vt:lpstr>
      <vt:lpstr>Case study search</vt:lpstr>
      <vt:lpstr>The process</vt:lpstr>
      <vt:lpstr>Challenges</vt:lpstr>
      <vt:lpstr>Take-aways</vt:lpstr>
      <vt:lpstr>Future</vt:lpstr>
      <vt:lpstr>Impact over time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ResearchIQ</dc:title>
  <cp:lastModifiedBy>Joanna Nurmis</cp:lastModifiedBy>
  <cp:revision>17</cp:revision>
  <dcterms:modified xsi:type="dcterms:W3CDTF">2014-04-21T15:33:25Z</dcterms:modified>
</cp:coreProperties>
</file>