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12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AD2"/>
    <a:srgbClr val="D0E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6" autoAdjust="0"/>
    <p:restoredTop sz="86340" autoAdjust="0"/>
  </p:normalViewPr>
  <p:slideViewPr>
    <p:cSldViewPr snapToGrid="0" snapToObjects="1">
      <p:cViewPr>
        <p:scale>
          <a:sx n="75" d="100"/>
          <a:sy n="75" d="100"/>
        </p:scale>
        <p:origin x="48" y="1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E758D-4904-4AE5-BAB7-5B2463930622}" type="datetimeFigureOut">
              <a:rPr lang="en-US" smtClean="0"/>
              <a:t>4/18/14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788C-A148-4EAB-8F2D-8903B45E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8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788C-A148-4EAB-8F2D-8903B45E1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9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788C-A148-4EAB-8F2D-8903B45E10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6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6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8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7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5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6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3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imaginechoreometric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reimaginechoreometric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culturalequity.org/dev/gjb-tree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40000"/>
                <a:lumOff val="60000"/>
              </a:schemeClr>
            </a:gs>
            <a:gs pos="89000">
              <a:srgbClr val="CDC5C1"/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959" y="1081877"/>
            <a:ext cx="8260873" cy="223144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Re-Imaging </a:t>
            </a:r>
            <a:r>
              <a:rPr lang="en-US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</a:t>
            </a:r>
            <a:br>
              <a:rPr lang="en-US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Re-Imagining </a:t>
            </a:r>
            <a:r>
              <a:rPr lang="en-US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Choreometrics</a:t>
            </a:r>
            <a:endParaRPr lang="en-US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21963"/>
              </p:ext>
            </p:extLst>
          </p:nvPr>
        </p:nvGraphicFramePr>
        <p:xfrm>
          <a:off x="3498168" y="4798216"/>
          <a:ext cx="4751882" cy="1113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422"/>
                <a:gridCol w="2764460"/>
              </a:tblGrid>
              <a:tr h="372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Kate </a:t>
                      </a:r>
                      <a:r>
                        <a:rPr lang="en-US" b="0" i="0" dirty="0" err="1" smtClean="0">
                          <a:solidFill>
                            <a:schemeClr val="bg1"/>
                          </a:solidFill>
                        </a:rPr>
                        <a:t>Spanos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Sargoon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Nepaul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Drew Barker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Christina </a:t>
                      </a:r>
                      <a:r>
                        <a:rPr lang="en-US" sz="1350" b="0" i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Banalopoulou</a:t>
                      </a:r>
                      <a:endParaRPr lang="en-US" sz="13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Emma Sessions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Karen Bradley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: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Faculty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3795"/>
            <a:ext cx="953919" cy="562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19" y="6293795"/>
            <a:ext cx="547338" cy="562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1579" y="6411642"/>
            <a:ext cx="7114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Future of Information Alliance, Presented at University of Maryland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744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Future Possibilities of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Choreometrics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372711"/>
            <a:ext cx="7404653" cy="40386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If this massive digitization initiative is funded, then we will see each other more clearly through dance.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" indent="0">
              <a:buNone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If the film elements can be digitized, then the Global Jukebox can be accessed and the dances returned to those who dance them.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If this 20th century project can be realized through 21st century technology, our century will better know human history through dance.</a:t>
            </a:r>
          </a:p>
        </p:txBody>
      </p:sp>
    </p:spTree>
    <p:extLst>
      <p:ext uri="{BB962C8B-B14F-4D97-AF65-F5344CB8AC3E}">
        <p14:creationId xmlns:p14="http://schemas.microsoft.com/office/powerpoint/2010/main" val="417311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dk1"/>
          </a:solidFill>
        </p:spPr>
        <p:txBody>
          <a:bodyPr/>
          <a:lstStyle/>
          <a:p>
            <a:pPr algn="ctr"/>
            <a:r>
              <a:rPr lang="en-US" b="1" dirty="0"/>
              <a:t>What is </a:t>
            </a:r>
            <a:r>
              <a:rPr lang="en-US" b="1" dirty="0" err="1"/>
              <a:t>Choreometrics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7" y="3455233"/>
            <a:ext cx="6762633" cy="283856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What are the imaginable possibilities of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Choreometrics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website: 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www.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reimaginechoreometrics.com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Where did this project take us?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Overview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3795"/>
            <a:ext cx="953919" cy="562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19" y="6293795"/>
            <a:ext cx="547338" cy="562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1579" y="6411642"/>
            <a:ext cx="7114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Future of Information Alliance, Presented at University of Maryland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667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39" y="762207"/>
            <a:ext cx="7411121" cy="10216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“Unless we take action now, what remains of human cultural variety will vanish”  				– Allen Lomax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0944" y="2111858"/>
            <a:ext cx="2351171" cy="3971754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0581" y="3163760"/>
            <a:ext cx="3636980" cy="35306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History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Criticism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3795"/>
            <a:ext cx="953919" cy="562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19" y="6293795"/>
            <a:ext cx="547338" cy="5621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81579" y="6411642"/>
            <a:ext cx="7114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Future of Information Alliance, Presented at University of Maryland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947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919" y="614856"/>
            <a:ext cx="6661085" cy="869916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Present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9" y="2593299"/>
            <a:ext cx="4301250" cy="3197639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0581" y="2593299"/>
            <a:ext cx="4188626" cy="342650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Interviews with: </a:t>
            </a:r>
          </a:p>
          <a:p>
            <a:pPr lvl="1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Betsy Peterson, Library of Congress</a:t>
            </a:r>
          </a:p>
          <a:p>
            <a:pPr lvl="1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Todd Harvey, Library of Congress</a:t>
            </a:r>
          </a:p>
          <a:p>
            <a:pPr lvl="1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Anna Lomax Wood, Association for Cultural Equity in NY</a:t>
            </a:r>
          </a:p>
          <a:p>
            <a:pPr lvl="1"/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Forrestine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Paulay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,  in NY</a:t>
            </a: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Visiting Collections: Library of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Congress</a:t>
            </a: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Seeing artifacts and data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3795"/>
            <a:ext cx="953919" cy="562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19" y="6293795"/>
            <a:ext cx="547338" cy="562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1579" y="6411642"/>
            <a:ext cx="7114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Future of Information Alliance, Presented at University of Maryland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757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770" y="2571328"/>
            <a:ext cx="3886200" cy="326350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OBJECTIVES: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Develop a glossary of terms for a great breadth of video analysis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Construct a website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www.reimaginechoreometrics.com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9803" y="2684490"/>
            <a:ext cx="4559821" cy="3404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3795"/>
            <a:ext cx="953919" cy="562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19" y="6293795"/>
            <a:ext cx="547338" cy="562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1579" y="6411642"/>
            <a:ext cx="7114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Future of Information Alliance, Presented at University of Maryland</a:t>
            </a:r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27588" y="772511"/>
            <a:ext cx="6661085" cy="869916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Present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8391" y="3043002"/>
            <a:ext cx="4465609" cy="287136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culturalequity.org/dev/gjb-tree.html</a:t>
            </a:r>
            <a:endParaRPr lang="en-US" dirty="0" smtClean="0"/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Association of Cultural Equity- Beta Global Song Tree.</a:t>
            </a:r>
          </a:p>
          <a:p>
            <a:pPr lvl="1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Cantometrics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4402"/>
            <a:ext cx="4678391" cy="3848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3795"/>
            <a:ext cx="953919" cy="562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19" y="6293795"/>
            <a:ext cx="547338" cy="562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1579" y="6411642"/>
            <a:ext cx="7114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Future of Information Alliance, Presented at University of Maryland</a:t>
            </a:r>
            <a:endParaRPr 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53919" y="706818"/>
            <a:ext cx="6661085" cy="869916"/>
          </a:xfrm>
          <a:prstGeom prst="rect">
            <a:avLst/>
          </a:prstGeom>
          <a:ln w="5715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Future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29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343"/>
            <a:ext cx="9144000" cy="5254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0138" y="3217312"/>
            <a:ext cx="13851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Accessibility</a:t>
            </a:r>
          </a:p>
          <a:p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Searchability</a:t>
            </a: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Repatriation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99412" y="425670"/>
            <a:ext cx="6661085" cy="869916"/>
          </a:xfrm>
          <a:prstGeom prst="rect">
            <a:avLst/>
          </a:prstGeom>
          <a:ln w="5715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Possibilites</a:t>
            </a:r>
            <a:endParaRPr lang="en-US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05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Comparability: </a:t>
            </a:r>
            <a:r>
              <a:rPr lang="en-US" sz="1500" dirty="0" err="1" smtClean="0">
                <a:solidFill>
                  <a:schemeClr val="accent4">
                    <a:lumMod val="75000"/>
                  </a:schemeClr>
                </a:solidFill>
              </a:rPr>
              <a:t>Kinovea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02920" lvl="1" indent="0">
              <a:buNone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Searchability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Tagging and Meta Tagging</a:t>
            </a:r>
          </a:p>
          <a:p>
            <a:pPr lvl="1"/>
            <a:endParaRPr lang="en-US" sz="1500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film company British Pathé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igitized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over 90,000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films and clips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and made them searchable</a:t>
            </a:r>
          </a:p>
          <a:p>
            <a:pPr lvl="1"/>
            <a:endParaRPr lang="en-US" sz="1500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Digitization services:</a:t>
            </a:r>
          </a:p>
          <a:p>
            <a:pPr marL="568325" lvl="2" indent="-63500" defTabSz="693738"/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ex. </a:t>
            </a:r>
            <a:r>
              <a:rPr lang="en-US" sz="1500" dirty="0" err="1" smtClean="0">
                <a:solidFill>
                  <a:schemeClr val="accent4">
                    <a:lumMod val="75000"/>
                  </a:schemeClr>
                </a:solidFill>
              </a:rPr>
              <a:t>Colorlab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- specializing in 16mm films </a:t>
            </a:r>
          </a:p>
          <a:p>
            <a:pPr marL="504825" lvl="2" indent="0" defTabSz="693738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504825" lvl="2" indent="0" defTabSz="693738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3795"/>
            <a:ext cx="953919" cy="562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19" y="6293795"/>
            <a:ext cx="547338" cy="562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1579" y="6411642"/>
            <a:ext cx="7114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Future of Information Alliance, Presented at University of Maryland</a:t>
            </a:r>
            <a:endParaRPr lang="en-US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3919" y="614856"/>
            <a:ext cx="6661085" cy="869916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Tangibility</a:t>
            </a:r>
            <a:endParaRPr lang="en-US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50" y="2552958"/>
            <a:ext cx="3878835" cy="2790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688" y="4624018"/>
            <a:ext cx="2476201" cy="14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Beginning Again, through Digitization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88761" y="2057400"/>
            <a:ext cx="6373143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Former sponsors:</a:t>
            </a:r>
          </a:p>
          <a:p>
            <a:pPr marL="914400" indent="-173038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National Endowment for the Humanities</a:t>
            </a:r>
          </a:p>
          <a:p>
            <a:pPr marL="914400" indent="-173038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National Institute of Health</a:t>
            </a:r>
          </a:p>
          <a:p>
            <a:pPr marL="914400" indent="-173038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Rockefeller Foundation</a:t>
            </a:r>
          </a:p>
          <a:p>
            <a:pPr marL="914400" indent="-173038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Ford Foundation</a:t>
            </a:r>
          </a:p>
          <a:p>
            <a:pPr marL="914400" indent="-173038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National Science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Foundation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3429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now need help over the final, massive hurdle: </a:t>
            </a:r>
          </a:p>
          <a:p>
            <a:pPr marL="3429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price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digitization.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3795"/>
            <a:ext cx="953919" cy="562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19" y="6293795"/>
            <a:ext cx="547338" cy="562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1579" y="6411642"/>
            <a:ext cx="7114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Future of Information Alliance, Presented at University of Maryland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14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234</TotalTime>
  <Words>292</Words>
  <Application>Microsoft Macintosh PowerPoint</Application>
  <PresentationFormat>On-screen Show (4:3)</PresentationFormat>
  <Paragraphs>74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Basis</vt:lpstr>
      <vt:lpstr>Re-Imaging and  Re-Imagining Choreometrics</vt:lpstr>
      <vt:lpstr>What is Choreometrics?</vt:lpstr>
      <vt:lpstr>“Unless we take action now, what remains of human cultural variety will vanish”      – Allen Lomax</vt:lpstr>
      <vt:lpstr>Present</vt:lpstr>
      <vt:lpstr>Present</vt:lpstr>
      <vt:lpstr>PowerPoint Presentation</vt:lpstr>
      <vt:lpstr>PowerPoint Presentation</vt:lpstr>
      <vt:lpstr>Tangibility</vt:lpstr>
      <vt:lpstr>Beginning Again, through Digitization</vt:lpstr>
      <vt:lpstr>The Future Possibilities of Choreometrics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Banalopoulou</dc:creator>
  <cp:lastModifiedBy>Karen Bradley</cp:lastModifiedBy>
  <cp:revision>35</cp:revision>
  <dcterms:created xsi:type="dcterms:W3CDTF">2014-04-17T04:26:45Z</dcterms:created>
  <dcterms:modified xsi:type="dcterms:W3CDTF">2014-04-18T05:36:09Z</dcterms:modified>
</cp:coreProperties>
</file>