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12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28" y="4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1045</TotalTime>
  <Words>533</Words>
  <Application>Microsoft Macintosh PowerPoint</Application>
  <PresentationFormat>On-screen Show (4:3)</PresentationFormat>
  <Paragraphs>82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Precedent</vt:lpstr>
      <vt:lpstr>PowerPoint Presentation</vt:lpstr>
      <vt:lpstr>FIA Priorities - Issue </vt:lpstr>
      <vt:lpstr>FIA Priorities -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Wikipedia’s Gender Gap</dc:title>
  <dc:creator>Jerone Anderson</dc:creator>
  <cp:lastModifiedBy>Joanna Margueritte-Giecewicz</cp:lastModifiedBy>
  <cp:revision>87</cp:revision>
  <dcterms:created xsi:type="dcterms:W3CDTF">2012-04-21T15:20:32Z</dcterms:created>
  <dcterms:modified xsi:type="dcterms:W3CDTF">2013-05-06T04:40:35Z</dcterms:modified>
</cp:coreProperties>
</file>