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573B-DCB4-452C-8473-FB359421B10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2513-E225-4253-BAA0-610060F72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362</Words>
  <Application>Microsoft Office PowerPoint</Application>
  <PresentationFormat>On-screen Show (4:3)</PresentationFormat>
  <Paragraphs>98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YOUTH ENGAGEMENT IN THE PARKS</vt:lpstr>
      <vt:lpstr>YOUTH ENGAGEMENT IN THE PARKS</vt:lpstr>
      <vt:lpstr>YOUTH ENGAGEMENT IN THE PARKS</vt:lpstr>
      <vt:lpstr>PROJECT PRIORITIES</vt:lpstr>
      <vt:lpstr>PowerPoint Presentation</vt:lpstr>
      <vt:lpstr>PROJECT PRIORITIES</vt:lpstr>
      <vt:lpstr>PowerPoint Presentation</vt:lpstr>
      <vt:lpstr>CONNECTED LEARNING</vt:lpstr>
      <vt:lpstr>PowerPoint Presentation</vt:lpstr>
      <vt:lpstr>PowerPoint Presentation</vt:lpstr>
      <vt:lpstr>PowerPoint Presentation</vt:lpstr>
      <vt:lpstr>LAYERED PRIVACY</vt:lpstr>
      <vt:lpstr>EMPOWERED COMMUNITY</vt:lpstr>
      <vt:lpstr>PARENTAL INVOLVEMENT</vt:lpstr>
      <vt:lpstr>DYNAMIC CONTENT</vt:lpstr>
      <vt:lpstr>PERSONALIZATION</vt:lpstr>
      <vt:lpstr>BRINGING IT ALL TOGETHER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Claire</cp:lastModifiedBy>
  <cp:revision>86</cp:revision>
  <dcterms:created xsi:type="dcterms:W3CDTF">2013-04-26T12:31:29Z</dcterms:created>
  <dcterms:modified xsi:type="dcterms:W3CDTF">2013-05-02T18:57:40Z</dcterms:modified>
</cp:coreProperties>
</file>